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  <p:sldMasterId id="2147483696" r:id="rId6"/>
    <p:sldMasterId id="2147483708" r:id="rId7"/>
    <p:sldMasterId id="2147483726" r:id="rId8"/>
    <p:sldMasterId id="2147483738" r:id="rId9"/>
  </p:sldMasterIdLst>
  <p:notesMasterIdLst>
    <p:notesMasterId r:id="rId26"/>
  </p:notesMasterIdLst>
  <p:sldIdLst>
    <p:sldId id="256" r:id="rId10"/>
    <p:sldId id="257" r:id="rId11"/>
    <p:sldId id="258" r:id="rId12"/>
    <p:sldId id="259" r:id="rId13"/>
    <p:sldId id="260" r:id="rId14"/>
    <p:sldId id="266" r:id="rId15"/>
    <p:sldId id="261" r:id="rId16"/>
    <p:sldId id="262" r:id="rId17"/>
    <p:sldId id="272" r:id="rId18"/>
    <p:sldId id="273" r:id="rId19"/>
    <p:sldId id="274" r:id="rId20"/>
    <p:sldId id="275" r:id="rId21"/>
    <p:sldId id="276" r:id="rId22"/>
    <p:sldId id="263" r:id="rId23"/>
    <p:sldId id="264" r:id="rId24"/>
    <p:sldId id="265" r:id="rId25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TTEIO" initials="M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056" y="-90"/>
      </p:cViewPr>
      <p:guideLst>
        <p:guide orient="horz" pos="223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0" Type="http://schemas.openxmlformats.org/officeDocument/2006/relationships/commentAuthors" Target="commentAuthors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16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0" Type="http://schemas.openxmlformats.org/officeDocument/2006/relationships/slide" Target="slides/slide11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1" Type="http://schemas.openxmlformats.org/officeDocument/2006/relationships/slide" Target="slides/slide2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9CED96-068A-4274-8614-CE8858D45159}" type="datetimeFigureOut">
              <a:rPr lang="fr-FR" smtClean="0"/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  <a:endParaRPr lang="fr-FR" smtClean="0"/>
          </a:p>
          <a:p>
            <a:pPr lvl="1"/>
            <a:r>
              <a:rPr lang="fr-FR" smtClean="0"/>
              <a:t>Deuxième niveau</a:t>
            </a:r>
            <a:endParaRPr lang="fr-FR" smtClean="0"/>
          </a:p>
          <a:p>
            <a:pPr lvl="2"/>
            <a:r>
              <a:rPr lang="fr-FR" smtClean="0"/>
              <a:t>Troisième niveau</a:t>
            </a:r>
            <a:endParaRPr lang="fr-FR" smtClean="0"/>
          </a:p>
          <a:p>
            <a:pPr lvl="3"/>
            <a:r>
              <a:rPr lang="fr-FR" smtClean="0"/>
              <a:t>Quatrième niveau</a:t>
            </a:r>
            <a:endParaRPr lang="fr-FR" smtClean="0"/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9DBC96-224C-4F47-B1D0-6020CB55D1D9}" type="slidenum">
              <a:rPr lang="fr-FR" smtClean="0"/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ctrTitle" hasCustomPrompt="1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  <p:sp>
        <p:nvSpPr>
          <p:cNvPr id="9" name="Sous-titre 8"/>
          <p:cNvSpPr>
            <a:spLocks noGrp="1"/>
          </p:cNvSpPr>
          <p:nvPr>
            <p:ph type="subTitle" idx="1" hasCustomPrompt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Cliquez pour modifier le style des sous-titres du masque</a:t>
            </a:r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Diapositive de titr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H="1">
            <a:off x="2667000" y="0"/>
            <a:ext cx="6477000" cy="6858000"/>
          </a:xfrm>
          <a:prstGeom prst="rect">
            <a:avLst/>
          </a:prstGeom>
          <a:blipFill>
            <a:blip r:embed="rId2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Connecteur droit 8"/>
          <p:cNvSpPr>
            <a:spLocks noChangeShapeType="1"/>
          </p:cNvSpPr>
          <p:nvPr/>
        </p:nvSpPr>
        <p:spPr bwMode="auto">
          <a:xfrm rot="16200000">
            <a:off x="-762000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re 11"/>
          <p:cNvSpPr>
            <a:spLocks noGrp="1"/>
          </p:cNvSpPr>
          <p:nvPr>
            <p:ph type="ctrTitle" hasCustomPrompt="1"/>
          </p:nvPr>
        </p:nvSpPr>
        <p:spPr>
          <a:xfrm>
            <a:off x="3366868" y="533400"/>
            <a:ext cx="5105400" cy="2868168"/>
          </a:xfrm>
        </p:spPr>
        <p:txBody>
          <a:bodyPr lIns="45720" tIns="0" rIns="45720">
            <a:noAutofit/>
          </a:bodyPr>
          <a:lstStyle>
            <a:lvl1pPr algn="r">
              <a:defRPr sz="4200" b="1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25" name="Sous-titre 24"/>
          <p:cNvSpPr>
            <a:spLocks noGrp="1"/>
          </p:cNvSpPr>
          <p:nvPr>
            <p:ph type="subTitle" idx="1" hasCustomPrompt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Cliquez pour modifier le style des sous-titres du masque</a:t>
            </a:r>
            <a:endParaRPr kumimoji="0" lang="en-US"/>
          </a:p>
        </p:txBody>
      </p:sp>
      <p:sp>
        <p:nvSpPr>
          <p:cNvPr id="31" name="Espace réservé de la date 30"/>
          <p:cNvSpPr>
            <a:spLocks noGrp="1"/>
          </p:cNvSpPr>
          <p:nvPr>
            <p:ph type="dt" sz="half" idx="10"/>
          </p:nvPr>
        </p:nvSpPr>
        <p:spPr>
          <a:xfrm>
            <a:off x="5871224" y="6557946"/>
            <a:ext cx="2002464" cy="226902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</a:lstStyle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18" name="Espace réservé du pied de page 17"/>
          <p:cNvSpPr>
            <a:spLocks noGrp="1"/>
          </p:cNvSpPr>
          <p:nvPr>
            <p:ph type="ftr" sz="quarter" idx="11"/>
          </p:nvPr>
        </p:nvSpPr>
        <p:spPr>
          <a:xfrm>
            <a:off x="2819400" y="6557946"/>
            <a:ext cx="2927722" cy="228600"/>
          </a:xfrm>
        </p:spPr>
        <p:txBody>
          <a:bodyPr/>
          <a:lstStyle>
            <a:lvl1pPr>
              <a:defRPr lang="en-US" dirty="0">
                <a:solidFill>
                  <a:srgbClr val="FFFFFF"/>
                </a:solidFill>
              </a:defRPr>
            </a:lvl1pPr>
          </a:lstStyle>
          <a:p>
            <a:endParaRPr lang="fr-BE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>
          <a:xfrm>
            <a:off x="7880884" y="6556248"/>
            <a:ext cx="588336" cy="228600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</a:lstStyle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066800" y="2821837"/>
            <a:ext cx="6255488" cy="1362075"/>
          </a:xfrm>
        </p:spPr>
        <p:txBody>
          <a:bodyPr tIns="0" anchor="t"/>
          <a:lstStyle>
            <a:lvl1pPr algn="r">
              <a:buNone/>
              <a:defRPr sz="4200" b="1" cap="all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066800" y="1905000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  <a:endParaRPr kumimoji="0" lang="fr-FR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724238" y="6556810"/>
            <a:ext cx="2002464" cy="226902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735358" y="6556810"/>
            <a:ext cx="2895600" cy="228600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733952" y="6555112"/>
            <a:ext cx="588336" cy="228600"/>
          </a:xfrm>
        </p:spPr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320040"/>
            <a:ext cx="7242048" cy="1143000"/>
          </a:xfrm>
        </p:spPr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4178808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320040"/>
            <a:ext cx="7242048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  <a:endParaRPr kumimoji="0" lang="fr-FR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 hasCustomPrompt="1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  <a:endParaRPr kumimoji="0" lang="fr-FR" smtClean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 hasCustomPrompt="1"/>
          </p:nvPr>
        </p:nvSpPr>
        <p:spPr>
          <a:xfrm>
            <a:off x="457200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4178808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320040"/>
            <a:ext cx="7242048" cy="1143000"/>
          </a:xfrm>
        </p:spPr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5897880" cy="1173480"/>
          </a:xfrm>
        </p:spPr>
        <p:txBody>
          <a:bodyPr wrap="square" anchor="b"/>
          <a:lstStyle>
            <a:lvl1pPr algn="l">
              <a:buNone/>
              <a:defRPr lang="en-US" sz="2400" baseline="0" smtClean="0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 hasCustomPrompt="1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  <a:endParaRPr kumimoji="0" lang="fr-FR" smtClean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 hasCustomPrompt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Image avec légen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21240000">
            <a:off x="597968" y="1004668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 rot="21420000">
            <a:off x="596706" y="998816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389098" y="1143000"/>
            <a:ext cx="3429000" cy="2057400"/>
          </a:xfrm>
        </p:spPr>
        <p:txBody>
          <a:bodyPr vert="horz" anchor="b"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vert="horz" wrap="square" lIns="82296" tIns="0" rIns="0" bIns="0" numCol="1" spcCol="0" rtlCol="0" fromWordArt="0" anchor="t" anchorCtr="0" forceAA="0" compatLnSpc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3000"/>
              <a:buFontTx/>
              <a:buNone/>
              <a:defRPr/>
            </a:pPr>
            <a:r>
              <a:rPr kumimoji="0" lang="fr-FR" smtClean="0"/>
              <a:t>Cliquez pour modifier les styles du texte du masque</a:t>
            </a:r>
            <a:endParaRPr kumimoji="0" lang="fr-FR" smtClean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  <p:sp>
        <p:nvSpPr>
          <p:cNvPr id="10" name="Espace réservé pour une image 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 hasCustomPrompt="1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242816" y="6557946"/>
            <a:ext cx="2002464" cy="226902"/>
          </a:xfrm>
        </p:spPr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57200" y="6556248"/>
            <a:ext cx="3657600" cy="228600"/>
          </a:xfrm>
        </p:spPr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254496" y="6553200"/>
            <a:ext cx="588336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ndir un rectangle avec un coin diagonal 6"/>
          <p:cNvSpPr/>
          <p:nvPr/>
        </p:nvSpPr>
        <p:spPr>
          <a:xfrm>
            <a:off x="164592" y="146304"/>
            <a:ext cx="8814816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re 7"/>
          <p:cNvSpPr>
            <a:spLocks noGrp="1"/>
          </p:cNvSpPr>
          <p:nvPr>
            <p:ph type="ctrTitle" hasCustomPrompt="1"/>
          </p:nvPr>
        </p:nvSpPr>
        <p:spPr>
          <a:xfrm>
            <a:off x="464234" y="381001"/>
            <a:ext cx="8229600" cy="2209800"/>
          </a:xfrm>
        </p:spPr>
        <p:txBody>
          <a:bodyPr lIns="45720" rIns="228600" anchor="b">
            <a:normAutofit/>
          </a:bodyPr>
          <a:lstStyle>
            <a:lvl1pPr marL="0" algn="r">
              <a:defRPr sz="4800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9" name="Sous-titre 8"/>
          <p:cNvSpPr>
            <a:spLocks noGrp="1"/>
          </p:cNvSpPr>
          <p:nvPr>
            <p:ph type="subTitle" idx="1" hasCustomPrompt="1"/>
          </p:nvPr>
        </p:nvSpPr>
        <p:spPr>
          <a:xfrm>
            <a:off x="2133600" y="2819400"/>
            <a:ext cx="6560234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Cliquez pour modifier le style des sous-titres du masque</a:t>
            </a:r>
            <a:endParaRPr kumimoji="0" lang="en-US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</a:fld>
            <a:endParaRPr lang="fr-BE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/>
          <a:p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0128" y="3267456"/>
            <a:ext cx="74066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722376" y="498230"/>
            <a:ext cx="77724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722313" y="3287713"/>
            <a:ext cx="7772400" cy="1509712"/>
          </a:xfrm>
        </p:spPr>
        <p:txBody>
          <a:bodyPr rIns="128016" anchor="t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  <a:endParaRPr kumimoji="0" lang="fr-FR" smtClean="0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</a:fld>
            <a:endParaRPr lang="fr-BE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/>
          <a:p>
            <a:endParaRPr lang="fr-BE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457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4648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  <p:sp>
        <p:nvSpPr>
          <p:cNvPr id="10" name="Rectangle 9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16744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4800600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251948"/>
            <a:ext cx="82296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  <a:endParaRPr kumimoji="0" lang="fr-FR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 hasCustomPrompt="1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  <a:endParaRPr kumimoji="0" lang="fr-FR" smtClean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 hasCustomPrompt="1"/>
          </p:nvPr>
        </p:nvSpPr>
        <p:spPr>
          <a:xfrm>
            <a:off x="457200" y="2362200"/>
            <a:ext cx="4040188" cy="3941763"/>
          </a:xfrm>
        </p:spPr>
        <p:txBody>
          <a:bodyPr lIns="9144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4645025" y="2362200"/>
            <a:ext cx="4041775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253218"/>
            <a:ext cx="8229600" cy="1143000"/>
          </a:xfrm>
        </p:spPr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025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  <a:endParaRPr kumimoji="0" lang="fr-FR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u avec légen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57552" y="105765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963136" y="304800"/>
            <a:ext cx="3931920" cy="762000"/>
          </a:xfrm>
        </p:spPr>
        <p:txBody>
          <a:bodyPr anchor="b"/>
          <a:lstStyle>
            <a:lvl1pPr marL="0" algn="r">
              <a:buNone/>
              <a:defRPr sz="2000" b="1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 hasCustomPrompt="1"/>
          </p:nvPr>
        </p:nvSpPr>
        <p:spPr>
          <a:xfrm>
            <a:off x="4963136" y="1107560"/>
            <a:ext cx="393192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  <a:endParaRPr kumimoji="0" lang="fr-FR" smtClean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 hasCustomPrompt="1"/>
          </p:nvPr>
        </p:nvSpPr>
        <p:spPr>
          <a:xfrm>
            <a:off x="228600" y="2209800"/>
            <a:ext cx="8666456" cy="3977640"/>
          </a:xfrm>
        </p:spPr>
        <p:txBody>
          <a:bodyPr/>
          <a:lstStyle>
            <a:lvl1pPr marL="292735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745">
              <a:defRPr sz="20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</a:fld>
            <a:endParaRPr lang="fr-BE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/>
          <a:p>
            <a:endParaRPr lang="fr-BE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040443" y="4724400"/>
            <a:ext cx="5486400" cy="664536"/>
          </a:xfrm>
        </p:spPr>
        <p:txBody>
          <a:bodyPr anchor="b"/>
          <a:lstStyle>
            <a:lvl1pPr marL="0" algn="r">
              <a:buNone/>
              <a:defRPr sz="2000" b="1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3040443" y="5388936"/>
            <a:ext cx="54864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  <a:endParaRPr kumimoji="0" lang="fr-FR" smtClean="0"/>
          </a:p>
        </p:txBody>
      </p:sp>
      <p:sp>
        <p:nvSpPr>
          <p:cNvPr id="13" name="Espace réservé pour une image  12"/>
          <p:cNvSpPr>
            <a:spLocks noGrp="1"/>
          </p:cNvSpPr>
          <p:nvPr>
            <p:ph type="pic" idx="1"/>
          </p:nvPr>
        </p:nvSpPr>
        <p:spPr>
          <a:xfrm>
            <a:off x="304800" y="249864"/>
            <a:ext cx="85344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fr-FR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Cliquez sur l'icône pour ajouter une image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</a:fld>
            <a:endParaRPr lang="fr-BE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/>
          <a:p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ous-titre 8"/>
          <p:cNvSpPr>
            <a:spLocks noGrp="1"/>
          </p:cNvSpPr>
          <p:nvPr>
            <p:ph type="subTitle" idx="1" hasCustomPrompt="1"/>
          </p:nvPr>
        </p:nvSpPr>
        <p:spPr>
          <a:xfrm>
            <a:off x="457200" y="3699804"/>
            <a:ext cx="83058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Cliquez pour modifier le style des sous-titres du masque</a:t>
            </a:r>
            <a:endParaRPr kumimoji="0" lang="en-US"/>
          </a:p>
        </p:txBody>
      </p:sp>
      <p:sp>
        <p:nvSpPr>
          <p:cNvPr id="28" name="Titre 27"/>
          <p:cNvSpPr>
            <a:spLocks noGrp="1"/>
          </p:cNvSpPr>
          <p:nvPr>
            <p:ph type="ctrTitle" hasCustomPrompt="1"/>
          </p:nvPr>
        </p:nvSpPr>
        <p:spPr>
          <a:xfrm>
            <a:off x="457200" y="1433732"/>
            <a:ext cx="83058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cxnSp>
        <p:nvCxnSpPr>
          <p:cNvPr id="8" name="Connecteur droit 7"/>
          <p:cNvCxnSpPr/>
          <p:nvPr/>
        </p:nvCxnSpPr>
        <p:spPr>
          <a:xfrm>
            <a:off x="1463626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4708574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/>
        </p:nvSpPr>
        <p:spPr>
          <a:xfrm>
            <a:off x="4540348" y="3526302"/>
            <a:ext cx="4572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Espace réservé de la date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8"/>
          <p:cNvSpPr>
            <a:spLocks noGrp="1"/>
          </p:cNvSpPr>
          <p:nvPr>
            <p:ph idx="1" hasCustomPrompt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15" name="Espace réservé du numéro de diapositive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CF4668DC-857F-487D-BFFA-8C0CA5037977}" type="slidenum">
              <a:rPr lang="fr-BE" smtClean="0"/>
            </a:fld>
            <a:endParaRPr lang="fr-BE"/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17" name="Titre 16"/>
          <p:cNvSpPr>
            <a:spLocks noGrp="1"/>
          </p:cNvSpPr>
          <p:nvPr>
            <p:ph type="title" hasCustomPrompt="1"/>
          </p:nvPr>
        </p:nvSpPr>
        <p:spPr/>
        <p:txBody>
          <a:bodyPr rtlCol="0" anchor="b" anchorCtr="0"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685800" y="3505200"/>
            <a:ext cx="79248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85800" y="4958864"/>
            <a:ext cx="79248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  <a:endParaRPr kumimoji="0" lang="fr-FR" smtClean="0"/>
          </a:p>
        </p:txBody>
      </p:sp>
      <p:cxnSp>
        <p:nvCxnSpPr>
          <p:cNvPr id="7" name="Connecteur droit 6"/>
          <p:cNvCxnSpPr/>
          <p:nvPr/>
        </p:nvCxnSpPr>
        <p:spPr>
          <a:xfrm>
            <a:off x="685800" y="4916992"/>
            <a:ext cx="79248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11" name="Espace réservé du contenu 10"/>
          <p:cNvSpPr>
            <a:spLocks noGrp="1"/>
          </p:cNvSpPr>
          <p:nvPr>
            <p:ph sz="half" idx="1" hasCustomPrompt="1"/>
          </p:nvPr>
        </p:nvSpPr>
        <p:spPr>
          <a:xfrm>
            <a:off x="457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3" name="Espace réservé du contenu 12"/>
          <p:cNvSpPr>
            <a:spLocks noGrp="1"/>
          </p:cNvSpPr>
          <p:nvPr>
            <p:ph sz="half" idx="2" hasCustomPrompt="1"/>
          </p:nvPr>
        </p:nvSpPr>
        <p:spPr>
          <a:xfrm>
            <a:off x="4648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457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  <a:endParaRPr kumimoji="0" lang="fr-FR" smtClean="0"/>
          </a:p>
        </p:txBody>
      </p:sp>
      <p:sp>
        <p:nvSpPr>
          <p:cNvPr id="32" name="Espace réservé du contenu 31"/>
          <p:cNvSpPr>
            <a:spLocks noGrp="1"/>
          </p:cNvSpPr>
          <p:nvPr>
            <p:ph sz="half" idx="2" hasCustomPrompt="1"/>
          </p:nvPr>
        </p:nvSpPr>
        <p:spPr>
          <a:xfrm>
            <a:off x="457200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34" name="Espace réservé du contenu 33"/>
          <p:cNvSpPr>
            <a:spLocks noGrp="1"/>
          </p:cNvSpPr>
          <p:nvPr>
            <p:ph sz="quarter" idx="4" hasCustomPrompt="1"/>
          </p:nvPr>
        </p:nvSpPr>
        <p:spPr>
          <a:xfrm>
            <a:off x="4649788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155448"/>
            <a:ext cx="82296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idx="3" hasCustomPrompt="1"/>
          </p:nvPr>
        </p:nvSpPr>
        <p:spPr>
          <a:xfrm>
            <a:off x="4648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  <a:endParaRPr kumimoji="0" lang="fr-FR" smtClean="0"/>
          </a:p>
        </p:txBody>
      </p:sp>
      <p:cxnSp>
        <p:nvCxnSpPr>
          <p:cNvPr id="10" name="Connecteur droit 9"/>
          <p:cNvCxnSpPr/>
          <p:nvPr/>
        </p:nvCxnSpPr>
        <p:spPr>
          <a:xfrm>
            <a:off x="562945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4754880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space réservé du contenu 28"/>
          <p:cNvSpPr>
            <a:spLocks noGrp="1"/>
          </p:cNvSpPr>
          <p:nvPr>
            <p:ph sz="quarter" idx="1" hasCustomPrompt="1"/>
          </p:nvPr>
        </p:nvSpPr>
        <p:spPr>
          <a:xfrm>
            <a:off x="457200" y="457200"/>
            <a:ext cx="6248400" cy="57150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 hasCustomPrompt="1"/>
          </p:nvPr>
        </p:nvSpPr>
        <p:spPr>
          <a:xfrm>
            <a:off x="6781800" y="1600200"/>
            <a:ext cx="1984248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  <a:endParaRPr kumimoji="0" lang="fr-FR" smtClean="0"/>
          </a:p>
        </p:txBody>
      </p:sp>
      <p:sp>
        <p:nvSpPr>
          <p:cNvPr id="31" name="Titre 30"/>
          <p:cNvSpPr>
            <a:spLocks noGrp="1"/>
          </p:cNvSpPr>
          <p:nvPr>
            <p:ph type="title" hasCustomPrompt="1"/>
          </p:nvPr>
        </p:nvSpPr>
        <p:spPr>
          <a:xfrm>
            <a:off x="6781800" y="457200"/>
            <a:ext cx="1981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6629400" y="457200"/>
            <a:ext cx="20574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457200" y="457200"/>
            <a:ext cx="60198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fr-FR" smtClean="0"/>
              <a:t>Cliquez sur l'icône pour ajouter une image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6629400" y="1600200"/>
            <a:ext cx="20574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  <a:endParaRPr kumimoji="0" lang="fr-FR" smtClean="0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riangle isocèle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re 7"/>
          <p:cNvSpPr>
            <a:spLocks noGrp="1"/>
          </p:cNvSpPr>
          <p:nvPr>
            <p:ph type="ctrTitle" hasCustomPrompt="1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9" name="Sous-titre 8"/>
          <p:cNvSpPr>
            <a:spLocks noGrp="1"/>
          </p:cNvSpPr>
          <p:nvPr>
            <p:ph type="subTitle" idx="1" hasCustomPrompt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830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Cliquez pour modifier le style des sous-titres du masque</a:t>
            </a:r>
            <a:endParaRPr kumimoji="0" lang="en-US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fr-BE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Titre de sec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riangle rectangle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riangle isocèle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  <p:cxnSp>
        <p:nvCxnSpPr>
          <p:cNvPr id="11" name="Connecteur droit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61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  <a:endParaRPr kumimoji="0" lang="fr-FR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Comparais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  <a:endParaRPr kumimoji="0" lang="fr-FR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 hasCustomPrompt="1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  <a:endParaRPr kumimoji="0" lang="fr-FR" smtClean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 hasCustomPrompt="1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  <a:endParaRPr kumimoji="0" lang="fr-FR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 hasCustomPrompt="1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  <a:endParaRPr kumimoji="0" lang="fr-FR" smtClean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 hasCustomPrompt="1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u avec légen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415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 hasCustomPrompt="1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  <a:endParaRPr kumimoji="0" lang="fr-FR" smtClean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 hasCustomPrompt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Image avec légen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  <a:endParaRPr kumimoji="0" lang="fr-FR" smtClean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 hasCustomPrompt="1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</p:spPr>
      </p:pic>
      <p:grpSp>
        <p:nvGrpSpPr>
          <p:cNvPr id="7" name="Group 10"/>
          <p:cNvGrpSpPr/>
          <p:nvPr/>
        </p:nvGrpSpPr>
        <p:grpSpPr>
          <a:xfrm>
            <a:off x="1" y="1"/>
            <a:ext cx="1728788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07319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 smtClean="0"/>
              <a:t>Cliquez pour modifier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07319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08133" y="5410202"/>
            <a:ext cx="2057400" cy="365125"/>
          </a:xfrm>
        </p:spPr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7318" y="5410202"/>
            <a:ext cx="3843665" cy="365125"/>
          </a:xfrm>
        </p:spPr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2684" y="5410200"/>
            <a:ext cx="578317" cy="365125"/>
          </a:xfrm>
        </p:spPr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/>
            <a:r>
              <a:rPr lang="fr-FR" smtClean="0"/>
              <a:t>Deuxième niveau</a:t>
            </a:r>
            <a:endParaRPr lang="fr-FR" smtClean="0"/>
          </a:p>
          <a:p>
            <a:pPr lvl="2"/>
            <a:r>
              <a:rPr lang="fr-FR" smtClean="0"/>
              <a:t>Troisième niveau</a:t>
            </a:r>
            <a:endParaRPr lang="fr-FR" smtClean="0"/>
          </a:p>
          <a:p>
            <a:pPr lvl="3"/>
            <a:r>
              <a:rPr lang="fr-FR" smtClean="0"/>
              <a:t>Quatrième niveau</a:t>
            </a:r>
            <a:endParaRPr lang="fr-FR" smtClean="0"/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Cliquez pour modifier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  <a:endParaRPr lang="fr-FR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/>
            <a:r>
              <a:rPr lang="fr-FR" smtClean="0"/>
              <a:t>Deuxième niveau</a:t>
            </a:r>
            <a:endParaRPr lang="fr-FR" smtClean="0"/>
          </a:p>
          <a:p>
            <a:pPr lvl="2"/>
            <a:r>
              <a:rPr lang="fr-FR" smtClean="0"/>
              <a:t>Troisième niveau</a:t>
            </a:r>
            <a:endParaRPr lang="fr-FR" smtClean="0"/>
          </a:p>
          <a:p>
            <a:pPr lvl="3"/>
            <a:r>
              <a:rPr lang="fr-FR" smtClean="0"/>
              <a:t>Quatrième niveau</a:t>
            </a:r>
            <a:endParaRPr lang="fr-FR" smtClean="0"/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/>
            <a:r>
              <a:rPr lang="fr-FR" smtClean="0"/>
              <a:t>Deuxième niveau</a:t>
            </a:r>
            <a:endParaRPr lang="fr-FR" smtClean="0"/>
          </a:p>
          <a:p>
            <a:pPr lvl="2"/>
            <a:r>
              <a:rPr lang="fr-FR" smtClean="0"/>
              <a:t>Troisième niveau</a:t>
            </a:r>
            <a:endParaRPr lang="fr-FR" smtClean="0"/>
          </a:p>
          <a:p>
            <a:pPr lvl="3"/>
            <a:r>
              <a:rPr lang="fr-FR" smtClean="0"/>
              <a:t>Quatrième niveau</a:t>
            </a:r>
            <a:endParaRPr lang="fr-FR" smtClean="0"/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27515" y="2249486"/>
            <a:ext cx="3487337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  <a:endParaRPr lang="fr-FR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/>
            <a:r>
              <a:rPr lang="fr-FR" smtClean="0"/>
              <a:t>Deuxième niveau</a:t>
            </a:r>
            <a:endParaRPr lang="fr-FR" smtClean="0"/>
          </a:p>
          <a:p>
            <a:pPr lvl="2"/>
            <a:r>
              <a:rPr lang="fr-FR" smtClean="0"/>
              <a:t>Troisième niveau</a:t>
            </a:r>
            <a:endParaRPr lang="fr-FR" smtClean="0"/>
          </a:p>
          <a:p>
            <a:pPr lvl="3"/>
            <a:r>
              <a:rPr lang="fr-FR" smtClean="0"/>
              <a:t>Quatrième niveau</a:t>
            </a:r>
            <a:endParaRPr lang="fr-FR" smtClean="0"/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800606" y="2249485"/>
            <a:ext cx="348495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  <a:endParaRPr lang="fr-FR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/>
            <a:r>
              <a:rPr lang="fr-FR" smtClean="0"/>
              <a:t>Deuxième niveau</a:t>
            </a:r>
            <a:endParaRPr lang="fr-FR" smtClean="0"/>
          </a:p>
          <a:p>
            <a:pPr lvl="2"/>
            <a:r>
              <a:rPr lang="fr-FR" smtClean="0"/>
              <a:t>Troisième niveau</a:t>
            </a:r>
            <a:endParaRPr lang="fr-FR" smtClean="0"/>
          </a:p>
          <a:p>
            <a:pPr lvl="3"/>
            <a:r>
              <a:rPr lang="fr-FR" smtClean="0"/>
              <a:t>Quatrième niveau</a:t>
            </a:r>
            <a:endParaRPr lang="fr-FR" smtClean="0"/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pour modifier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/>
            <a:r>
              <a:rPr lang="fr-FR" smtClean="0"/>
              <a:t>Deuxième niveau</a:t>
            </a:r>
            <a:endParaRPr lang="fr-FR" smtClean="0"/>
          </a:p>
          <a:p>
            <a:pPr lvl="2"/>
            <a:r>
              <a:rPr lang="fr-FR" smtClean="0"/>
              <a:t>Troisième niveau</a:t>
            </a:r>
            <a:endParaRPr lang="fr-FR" smtClean="0"/>
          </a:p>
          <a:p>
            <a:pPr lvl="3"/>
            <a:r>
              <a:rPr lang="fr-FR" smtClean="0"/>
              <a:t>Quatrième niveau</a:t>
            </a:r>
            <a:endParaRPr lang="fr-FR" smtClean="0"/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  <a:endParaRPr lang="fr-FR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6060" y="609600"/>
            <a:ext cx="4450881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pour modifier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5541" y="609602"/>
            <a:ext cx="2750018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56058" y="2249486"/>
            <a:ext cx="4450883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  <a:endParaRPr lang="fr-FR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 smtClean="0"/>
              <a:t>Cliquez pour modifier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  <a:endParaRPr lang="fr-FR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Cliquez pour modifier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  <a:endParaRPr lang="fr-FR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Cliquez pour modifier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  <a:endParaRPr lang="fr-FR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  <a:endParaRPr lang="fr-FR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  <p:sp>
        <p:nvSpPr>
          <p:cNvPr id="60" name="TextBox 59"/>
          <p:cNvSpPr txBox="1"/>
          <p:nvPr/>
        </p:nvSpPr>
        <p:spPr>
          <a:xfrm>
            <a:off x="677634" y="732394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 panose="020B0603020202020204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903028" y="276497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 panose="020B0603020202020204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hf sldNum="0"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Cliquez pour modifier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  <a:endParaRPr lang="fr-FR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  <a:endParaRPr lang="fr-FR" smtClean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845939" y="3360263"/>
            <a:ext cx="2406551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  <a:endParaRPr lang="fr-FR" smtClean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  <a:endParaRPr lang="fr-FR" smtClean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3378160" y="3363435"/>
            <a:ext cx="2396873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  <a:endParaRPr lang="fr-FR" smtClean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  <a:endParaRPr lang="fr-FR" smtClean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  <a:endParaRPr lang="fr-FR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 hasCustomPrompt="1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  <a:endParaRPr lang="fr-FR" smtClean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 hasCustomPrompt="1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  <a:endParaRPr lang="fr-FR" smtClean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  <a:endParaRPr lang="fr-FR" smtClean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  <a:endParaRPr lang="fr-FR" smtClean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  <a:endParaRPr lang="fr-FR" smtClean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  <a:endParaRPr lang="fr-FR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/>
            <a:r>
              <a:rPr lang="fr-FR" smtClean="0"/>
              <a:t>Deuxième niveau</a:t>
            </a:r>
            <a:endParaRPr lang="fr-FR" smtClean="0"/>
          </a:p>
          <a:p>
            <a:pPr lvl="2"/>
            <a:r>
              <a:rPr lang="fr-FR" smtClean="0"/>
              <a:t>Troisième niveau</a:t>
            </a:r>
            <a:endParaRPr lang="fr-FR" smtClean="0"/>
          </a:p>
          <a:p>
            <a:pPr lvl="3"/>
            <a:r>
              <a:rPr lang="fr-FR" smtClean="0"/>
              <a:t>Quatrième niveau</a:t>
            </a:r>
            <a:endParaRPr lang="fr-FR" smtClean="0"/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/>
            <a:r>
              <a:rPr lang="fr-FR" smtClean="0"/>
              <a:t>Deuxième niveau</a:t>
            </a:r>
            <a:endParaRPr lang="fr-FR" smtClean="0"/>
          </a:p>
          <a:p>
            <a:pPr lvl="2"/>
            <a:r>
              <a:rPr lang="fr-FR" smtClean="0"/>
              <a:t>Troisième niveau</a:t>
            </a:r>
            <a:endParaRPr lang="fr-FR" smtClean="0"/>
          </a:p>
          <a:p>
            <a:pPr lvl="3"/>
            <a:r>
              <a:rPr lang="fr-FR" smtClean="0"/>
              <a:t>Quatrième niveau</a:t>
            </a:r>
            <a:endParaRPr lang="fr-FR" smtClean="0"/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Diapositive de titr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e libre 6"/>
          <p:cNvSpPr/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orme libre 7"/>
          <p:cNvSpPr/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re 8"/>
          <p:cNvSpPr>
            <a:spLocks noGrp="1"/>
          </p:cNvSpPr>
          <p:nvPr>
            <p:ph type="ctrTitle" hasCustomPrompt="1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17" name="Sous-titre 16"/>
          <p:cNvSpPr>
            <a:spLocks noGrp="1"/>
          </p:cNvSpPr>
          <p:nvPr>
            <p:ph type="subTitle" idx="1" hasCustomPrompt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Cliquez pour modifier le style des sous-titres du masque</a:t>
            </a:r>
            <a:endParaRPr kumimoji="0" lang="en-US"/>
          </a:p>
        </p:txBody>
      </p:sp>
      <p:sp>
        <p:nvSpPr>
          <p:cNvPr id="30" name="Espace réservé de la date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Titre de sec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e libre 6"/>
          <p:cNvSpPr/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orme libre 8"/>
          <p:cNvSpPr/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  <a:endParaRPr kumimoji="0" lang="fr-FR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  <a:endParaRPr kumimoji="0" lang="fr-FR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 hasCustomPrompt="1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  <a:endParaRPr kumimoji="0" lang="fr-FR" smtClean="0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 hasCustomPrompt="1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 hasCustomPrompt="1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  <a:endParaRPr kumimoji="0" lang="fr-FR" smtClean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 hasCustomPrompt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 hasCustomPrompt="1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  <a:endParaRPr kumimoji="0" lang="fr-FR" smtClean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 hasCustomPrompt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  <a:endParaRPr kumimoji="0" lang="fr-FR" smtClean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Diapositive de titr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fr-FR" smtClean="0"/>
              <a:t>Cliquez pour modifier le style des sous-titres du masque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Titre de sec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  <a:endParaRPr kumimoji="0" lang="fr-FR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  <a:endParaRPr kumimoji="0" lang="fr-FR" smtClean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  <a:endParaRPr kumimoji="0" lang="fr-FR" smtClean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fr-FR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Cliquez sur l'icône pour ajouter une image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  <a:endParaRPr kumimoji="0" lang="fr-FR" smtClean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  <a:endParaRPr kumimoji="0" lang="fr-FR" smtClean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  <a:endParaRPr kumimoji="0" lang="fr-FR" smtClean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masterClrMapping/>
  </p:clrMapOvr>
  <p:hf sldNum="0"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re vertical 1"/>
          <p:cNvSpPr>
            <a:spLocks noGrp="1"/>
          </p:cNvSpPr>
          <p:nvPr>
            <p:ph type="title" orient="vert" hasCustomPrompt="1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 eaLnBrk="1" latinLnBrk="0" hangingPunct="1"/>
            <a:r>
              <a:rPr lang="fr-FR" smtClean="0"/>
              <a:t>Deuxième niveau</a:t>
            </a:r>
            <a:endParaRPr lang="fr-FR" smtClean="0"/>
          </a:p>
          <a:p>
            <a:pPr lvl="2" eaLnBrk="1" latinLnBrk="0" hangingPunct="1"/>
            <a:r>
              <a:rPr lang="fr-FR" smtClean="0"/>
              <a:t>Troisième niveau</a:t>
            </a:r>
            <a:endParaRPr lang="fr-FR" smtClean="0"/>
          </a:p>
          <a:p>
            <a:pPr lvl="3" eaLnBrk="1" latinLnBrk="0" hangingPunct="1"/>
            <a:r>
              <a:rPr lang="fr-FR" smtClean="0"/>
              <a:t>Quatrième niveau</a:t>
            </a:r>
            <a:endParaRPr lang="fr-FR" smtClean="0"/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2" Type="http://schemas.openxmlformats.org/officeDocument/2006/relationships/theme" Target="../theme/theme4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2" Type="http://schemas.openxmlformats.org/officeDocument/2006/relationships/theme" Target="../theme/theme5.xml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9" Type="http://schemas.openxmlformats.org/officeDocument/2006/relationships/theme" Target="../theme/theme6.xml"/><Relationship Id="rId18" Type="http://schemas.openxmlformats.org/officeDocument/2006/relationships/image" Target="../media/image8.png"/><Relationship Id="rId17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1.xml"/><Relationship Id="rId8" Type="http://schemas.openxmlformats.org/officeDocument/2006/relationships/slideLayout" Target="../slideLayouts/slideLayout80.xml"/><Relationship Id="rId7" Type="http://schemas.openxmlformats.org/officeDocument/2006/relationships/slideLayout" Target="../slideLayouts/slideLayout79.xml"/><Relationship Id="rId6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11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73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2.xml"/><Relationship Id="rId8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0.xml"/><Relationship Id="rId6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6.xml"/><Relationship Id="rId2" Type="http://schemas.openxmlformats.org/officeDocument/2006/relationships/slideLayout" Target="../slideLayouts/slideLayout85.xml"/><Relationship Id="rId12" Type="http://schemas.openxmlformats.org/officeDocument/2006/relationships/theme" Target="../theme/theme8.xml"/><Relationship Id="rId11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3.xml"/><Relationship Id="rId1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smtClean="0"/>
              <a:t>Cliquez pour modifier les styles du texte du masque</a:t>
            </a:r>
            <a:endParaRPr kumimoji="0" lang="fr-FR" smtClean="0"/>
          </a:p>
          <a:p>
            <a:pPr lvl="1" eaLnBrk="1" latinLnBrk="0" hangingPunct="1"/>
            <a:r>
              <a:rPr kumimoji="0" lang="fr-FR" smtClean="0"/>
              <a:t>Deuxième niveau</a:t>
            </a:r>
            <a:endParaRPr kumimoji="0" lang="fr-FR" smtClean="0"/>
          </a:p>
          <a:p>
            <a:pPr lvl="2" eaLnBrk="1" latinLnBrk="0" hangingPunct="1"/>
            <a:r>
              <a:rPr kumimoji="0" lang="fr-FR" smtClean="0"/>
              <a:t>Troisième niveau</a:t>
            </a:r>
            <a:endParaRPr kumimoji="0" lang="fr-FR" smtClean="0"/>
          </a:p>
          <a:p>
            <a:pPr lvl="3" eaLnBrk="1" latinLnBrk="0" hangingPunct="1"/>
            <a:r>
              <a:rPr kumimoji="0" lang="fr-FR" smtClean="0"/>
              <a:t>Quatrième niveau</a:t>
            </a:r>
            <a:endParaRPr kumimoji="0" lang="fr-FR" smtClean="0"/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210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4110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 panose="05000000000000000000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185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59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665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255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55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8153400" y="0"/>
            <a:ext cx="990600" cy="6858000"/>
          </a:xfrm>
          <a:prstGeom prst="rect">
            <a:avLst/>
          </a:prstGeom>
          <a:blipFill>
            <a:blip r:embed="rId12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Espace réservé du titre 2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1143000"/>
          </a:xfrm>
          <a:prstGeom prst="rect">
            <a:avLst/>
          </a:prstGeom>
        </p:spPr>
        <p:txBody>
          <a:bodyPr vert="horz" lIns="45720" tIns="0" rIns="45720" bIns="0" anchor="b" anchorCtr="0">
            <a:normAutofit/>
          </a:bodyPr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1" name="Espace réservé du texte 30"/>
          <p:cNvSpPr>
            <a:spLocks noGrp="1"/>
          </p:cNvSpPr>
          <p:nvPr>
            <p:ph type="body" idx="1"/>
          </p:nvPr>
        </p:nvSpPr>
        <p:spPr>
          <a:xfrm>
            <a:off x="457200" y="1609416"/>
            <a:ext cx="7239000" cy="48463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smtClean="0"/>
              <a:t>Cliquez pour modifier les styles du texte du masque</a:t>
            </a:r>
            <a:endParaRPr kumimoji="0" lang="fr-FR" smtClean="0"/>
          </a:p>
          <a:p>
            <a:pPr lvl="1" eaLnBrk="1" latinLnBrk="0" hangingPunct="1"/>
            <a:r>
              <a:rPr kumimoji="0" lang="fr-FR" smtClean="0"/>
              <a:t>Deuxième niveau</a:t>
            </a:r>
            <a:endParaRPr kumimoji="0" lang="fr-FR" smtClean="0"/>
          </a:p>
          <a:p>
            <a:pPr lvl="2" eaLnBrk="1" latinLnBrk="0" hangingPunct="1"/>
            <a:r>
              <a:rPr kumimoji="0" lang="fr-FR" smtClean="0"/>
              <a:t>Troisième niveau</a:t>
            </a:r>
            <a:endParaRPr kumimoji="0" lang="fr-FR" smtClean="0"/>
          </a:p>
          <a:p>
            <a:pPr lvl="3" eaLnBrk="1" latinLnBrk="0" hangingPunct="1"/>
            <a:r>
              <a:rPr kumimoji="0" lang="fr-FR" smtClean="0"/>
              <a:t>Quatrième niveau</a:t>
            </a:r>
            <a:endParaRPr kumimoji="0" lang="fr-FR" smtClean="0"/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27" name="Espace réservé de la date 26"/>
          <p:cNvSpPr>
            <a:spLocks noGrp="1"/>
          </p:cNvSpPr>
          <p:nvPr>
            <p:ph type="dt" sz="half" idx="2"/>
          </p:nvPr>
        </p:nvSpPr>
        <p:spPr>
          <a:xfrm>
            <a:off x="4245936" y="6557946"/>
            <a:ext cx="2002464" cy="22690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457200" y="6557946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</a:lstStyle>
          <a:p>
            <a:endParaRPr lang="fr-BE"/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4"/>
          </p:nvPr>
        </p:nvSpPr>
        <p:spPr>
          <a:xfrm>
            <a:off x="6251448" y="6556248"/>
            <a:ext cx="588336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</a:lstStyle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3800" b="1" kern="1200" cap="all" baseline="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tx2"/>
        </a:buClr>
        <a:buSzPct val="73000"/>
        <a:buFont typeface="Wingdings 2"/>
        <a:buChar char="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21335" indent="-228600" algn="l" rtl="0" eaLnBrk="1" latinLnBrk="0" hangingPunct="1">
        <a:spcBef>
          <a:spcPts val="500"/>
        </a:spcBef>
        <a:buClr>
          <a:schemeClr val="accent4"/>
        </a:buClr>
        <a:buSzPct val="80000"/>
        <a:buFont typeface="Wingdings 2"/>
        <a:buChar char=""/>
        <a:defRPr kumimoji="0" sz="23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2pPr>
      <a:lvl3pPr marL="758825" indent="-228600" algn="l" rtl="0" eaLnBrk="1" latinLnBrk="0" hangingPunct="1">
        <a:spcBef>
          <a:spcPts val="400"/>
        </a:spcBef>
        <a:buClr>
          <a:schemeClr val="accent4"/>
        </a:buClr>
        <a:buSzPct val="60000"/>
        <a:buFont typeface="Wingdings" panose="05000000000000000000"/>
        <a:buChar char="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"/>
        <a:defRPr kumimoji="0" sz="20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4pPr>
      <a:lvl5pPr marL="1280160" indent="-228600" algn="l" rtl="0" eaLnBrk="1" latinLnBrk="0" hangingPunct="1">
        <a:spcBef>
          <a:spcPts val="400"/>
        </a:spcBef>
        <a:buClr>
          <a:schemeClr val="accent4"/>
        </a:buClr>
        <a:buSzPct val="70000"/>
        <a:buFont typeface="Wingdings" panose="05000000000000000000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71930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225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215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 panose="05000000000000000000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ndir un rectangle avec un coin diagonal 6"/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1295400" y="6400800"/>
            <a:ext cx="4212264" cy="274320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5562600" y="6400800"/>
            <a:ext cx="3002280" cy="274320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8638952" y="6514568"/>
            <a:ext cx="464288" cy="27432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chemeClr val="tx2">
                    <a:shade val="90000"/>
                  </a:schemeClr>
                </a:solidFill>
                <a:effectLst/>
              </a:defRPr>
            </a:lvl1pPr>
          </a:lstStyle>
          <a:p>
            <a:fld id="{CF4668DC-857F-487D-BFFA-8C0CA5037977}" type="slidenum">
              <a:rPr lang="fr-BE" smtClean="0"/>
            </a:fld>
            <a:endParaRPr lang="fr-BE"/>
          </a:p>
        </p:txBody>
      </p:sp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457200" y="1646237"/>
            <a:ext cx="8229600" cy="452628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fr-FR" smtClean="0"/>
              <a:t>Cliquez pour modifier les styles du texte du masque</a:t>
            </a:r>
            <a:endParaRPr kumimoji="0" lang="fr-FR" smtClean="0"/>
          </a:p>
          <a:p>
            <a:pPr lvl="1" eaLnBrk="1" latinLnBrk="0" hangingPunct="1"/>
            <a:r>
              <a:rPr kumimoji="0" lang="fr-FR" smtClean="0"/>
              <a:t>Deuxième niveau</a:t>
            </a:r>
            <a:endParaRPr kumimoji="0" lang="fr-FR" smtClean="0"/>
          </a:p>
          <a:p>
            <a:pPr lvl="2" eaLnBrk="1" latinLnBrk="0" hangingPunct="1"/>
            <a:r>
              <a:rPr kumimoji="0" lang="fr-FR" smtClean="0"/>
              <a:t>Troisième niveau</a:t>
            </a:r>
            <a:endParaRPr kumimoji="0" lang="fr-FR" smtClean="0"/>
          </a:p>
          <a:p>
            <a:pPr lvl="3" eaLnBrk="1" latinLnBrk="0" hangingPunct="1"/>
            <a:r>
              <a:rPr kumimoji="0" lang="fr-FR" smtClean="0"/>
              <a:t>Quatrième niveau</a:t>
            </a:r>
            <a:endParaRPr kumimoji="0" lang="fr-FR" smtClean="0"/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marL="54610" algn="r" rtl="0" eaLnBrk="1" latinLnBrk="0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92100" indent="-292100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0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177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990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990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990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990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smtClean="0"/>
              <a:t>Cliquez pour modifier les styles du texte du masque</a:t>
            </a:r>
            <a:endParaRPr kumimoji="0" lang="fr-FR" smtClean="0"/>
          </a:p>
          <a:p>
            <a:pPr lvl="1" eaLnBrk="1" latinLnBrk="0" hangingPunct="1"/>
            <a:r>
              <a:rPr kumimoji="0" lang="fr-FR" smtClean="0"/>
              <a:t>Deuxième niveau</a:t>
            </a:r>
            <a:endParaRPr kumimoji="0" lang="fr-FR" smtClean="0"/>
          </a:p>
          <a:p>
            <a:pPr lvl="2" eaLnBrk="1" latinLnBrk="0" hangingPunct="1"/>
            <a:r>
              <a:rPr kumimoji="0" lang="fr-FR" smtClean="0"/>
              <a:t>Troisième niveau</a:t>
            </a:r>
            <a:endParaRPr kumimoji="0" lang="fr-FR" smtClean="0"/>
          </a:p>
          <a:p>
            <a:pPr lvl="3" eaLnBrk="1" latinLnBrk="0" hangingPunct="1"/>
            <a:r>
              <a:rPr kumimoji="0" lang="fr-FR" smtClean="0"/>
              <a:t>Quatrième niveau</a:t>
            </a:r>
            <a:endParaRPr kumimoji="0" lang="fr-FR" smtClean="0"/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24" name="Espace réservé de la date 23"/>
          <p:cNvSpPr>
            <a:spLocks noGrp="1"/>
          </p:cNvSpPr>
          <p:nvPr>
            <p:ph type="dt" sz="half" idx="2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3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fr-BE"/>
          </a:p>
        </p:txBody>
      </p:sp>
      <p:sp>
        <p:nvSpPr>
          <p:cNvPr id="22" name="Espace réservé du numéro de diapositive 21"/>
          <p:cNvSpPr>
            <a:spLocks noGrp="1"/>
          </p:cNvSpPr>
          <p:nvPr>
            <p:ph type="sldNum" sz="quarter" idx="4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fld id="{CF4668DC-857F-487D-BFFA-8C0CA5037977}" type="slidenum">
              <a:rPr lang="fr-BE" smtClean="0"/>
            </a:fld>
            <a:endParaRPr lang="fr-BE"/>
          </a:p>
        </p:txBody>
      </p:sp>
      <p:sp>
        <p:nvSpPr>
          <p:cNvPr id="5" name="Espace réservé du titre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angle rectangle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Connecteur droit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fr-FR" smtClean="0"/>
              <a:t>Cliquez pour modifier les styles du texte du masque</a:t>
            </a:r>
            <a:endParaRPr kumimoji="0" lang="fr-FR" smtClean="0"/>
          </a:p>
          <a:p>
            <a:pPr lvl="1" eaLnBrk="1" latinLnBrk="0" hangingPunct="1"/>
            <a:r>
              <a:rPr kumimoji="0" lang="fr-FR" smtClean="0"/>
              <a:t>Deuxième niveau</a:t>
            </a:r>
            <a:endParaRPr kumimoji="0" lang="fr-FR" smtClean="0"/>
          </a:p>
          <a:p>
            <a:pPr lvl="2" eaLnBrk="1" latinLnBrk="0" hangingPunct="1"/>
            <a:r>
              <a:rPr kumimoji="0" lang="fr-FR" smtClean="0"/>
              <a:t>Troisième niveau</a:t>
            </a:r>
            <a:endParaRPr kumimoji="0" lang="fr-FR" smtClean="0"/>
          </a:p>
          <a:p>
            <a:pPr lvl="3" eaLnBrk="1" latinLnBrk="0" hangingPunct="1"/>
            <a:r>
              <a:rPr kumimoji="0" lang="fr-FR" smtClean="0"/>
              <a:t>Quatrième niveau</a:t>
            </a:r>
            <a:endParaRPr kumimoji="0" lang="fr-FR" smtClean="0"/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fr-BE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marL="484505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310" indent="-384175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 panose="020B0604030504040204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170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185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185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185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705" indent="-210185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8">
            <a:alphaModFix amt="30000"/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</p:spPr>
      </p:pic>
      <p:grpSp>
        <p:nvGrpSpPr>
          <p:cNvPr id="8" name="Group 7"/>
          <p:cNvGrpSpPr/>
          <p:nvPr/>
        </p:nvGrpSpPr>
        <p:grpSpPr>
          <a:xfrm>
            <a:off x="-10716" y="1"/>
            <a:ext cx="9040416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  <a:endParaRPr lang="fr-FR" smtClean="0"/>
          </a:p>
          <a:p>
            <a:pPr lvl="1"/>
            <a:r>
              <a:rPr lang="fr-FR" smtClean="0"/>
              <a:t>Deuxième niveau</a:t>
            </a:r>
            <a:endParaRPr lang="fr-FR" smtClean="0"/>
          </a:p>
          <a:p>
            <a:pPr lvl="2"/>
            <a:r>
              <a:rPr lang="fr-FR" smtClean="0"/>
              <a:t>Troisième niveau</a:t>
            </a:r>
            <a:endParaRPr lang="fr-FR" smtClean="0"/>
          </a:p>
          <a:p>
            <a:pPr lvl="3"/>
            <a:r>
              <a:rPr lang="fr-FR" smtClean="0"/>
              <a:t>Quatrième niveau</a:t>
            </a:r>
            <a:endParaRPr lang="fr-FR" smtClean="0"/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e libre 11"/>
          <p:cNvSpPr/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orme libre 15"/>
          <p:cNvSpPr/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smtClean="0"/>
              <a:t>Cliquez pour modifier les styles du texte du masque</a:t>
            </a:r>
            <a:endParaRPr kumimoji="0" lang="fr-FR" smtClean="0"/>
          </a:p>
          <a:p>
            <a:pPr lvl="1" eaLnBrk="1" latinLnBrk="0" hangingPunct="1"/>
            <a:r>
              <a:rPr kumimoji="0" lang="fr-FR" smtClean="0"/>
              <a:t>Deuxième niveau</a:t>
            </a:r>
            <a:endParaRPr kumimoji="0" lang="fr-FR" smtClean="0"/>
          </a:p>
          <a:p>
            <a:pPr lvl="2" eaLnBrk="1" latinLnBrk="0" hangingPunct="1"/>
            <a:r>
              <a:rPr kumimoji="0" lang="fr-FR" smtClean="0"/>
              <a:t>Troisième niveau</a:t>
            </a:r>
            <a:endParaRPr kumimoji="0" lang="fr-FR" smtClean="0"/>
          </a:p>
          <a:p>
            <a:pPr lvl="3" eaLnBrk="1" latinLnBrk="0" hangingPunct="1"/>
            <a:r>
              <a:rPr kumimoji="0" lang="fr-FR" smtClean="0"/>
              <a:t>Quatrième niveau</a:t>
            </a:r>
            <a:endParaRPr kumimoji="0" lang="fr-FR" smtClean="0"/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22" name="Espace réservé du pied de page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370" indent="-384175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630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5905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 panose="020B0604020202020204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490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345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 panose="020B0604020202020204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530" indent="-182880" algn="l" rtl="0" eaLnBrk="1" latinLnBrk="0" hangingPunct="1">
        <a:spcBef>
          <a:spcPct val="20000"/>
        </a:spcBef>
        <a:buClr>
          <a:schemeClr val="accent5"/>
        </a:buClr>
        <a:buFont typeface="Arial" panose="020B0604020202020204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 panose="020B0604020202020204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950" indent="-182880" algn="l" rtl="0" eaLnBrk="1" latinLnBrk="0" hangingPunct="1">
        <a:spcBef>
          <a:spcPct val="20000"/>
        </a:spcBef>
        <a:buClr>
          <a:schemeClr val="accent6"/>
        </a:buClr>
        <a:buFont typeface="Arial" panose="020B0604020202020204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 panose="020B0604020202020204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fr-FR" smtClean="0"/>
              <a:t>Cliquez pour modifier les styles du texte du masque</a:t>
            </a:r>
            <a:endParaRPr kumimoji="0" lang="fr-FR" smtClean="0"/>
          </a:p>
          <a:p>
            <a:pPr lvl="1" eaLnBrk="1" latinLnBrk="0" hangingPunct="1"/>
            <a:r>
              <a:rPr kumimoji="0" lang="fr-FR" smtClean="0"/>
              <a:t>Deuxième niveau</a:t>
            </a:r>
            <a:endParaRPr kumimoji="0" lang="fr-FR" smtClean="0"/>
          </a:p>
          <a:p>
            <a:pPr lvl="2" eaLnBrk="1" latinLnBrk="0" hangingPunct="1"/>
            <a:r>
              <a:rPr kumimoji="0" lang="fr-FR" smtClean="0"/>
              <a:t>Troisième niveau</a:t>
            </a:r>
            <a:endParaRPr kumimoji="0" lang="fr-FR" smtClean="0"/>
          </a:p>
          <a:p>
            <a:pPr lvl="3" eaLnBrk="1" latinLnBrk="0" hangingPunct="1"/>
            <a:r>
              <a:rPr kumimoji="0" lang="fr-FR" smtClean="0"/>
              <a:t>Quatrième niveau</a:t>
            </a:r>
            <a:endParaRPr kumimoji="0" lang="fr-FR" smtClean="0"/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438785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 panose="05000000000000000000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950" indent="-228600" algn="l" rtl="0" eaLnBrk="1" latinLnBrk="0" hangingPunct="1">
        <a:spcBef>
          <a:spcPct val="20000"/>
        </a:spcBef>
        <a:buClr>
          <a:schemeClr val="accent3"/>
        </a:buClr>
        <a:buFont typeface="Arial" panose="020B0604020202020204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025" indent="-182880" algn="l" rtl="0" eaLnBrk="1" latinLnBrk="0" hangingPunct="1">
        <a:spcBef>
          <a:spcPct val="20000"/>
        </a:spcBef>
        <a:buClr>
          <a:schemeClr val="accent4"/>
        </a:buClr>
        <a:buFont typeface="Arial" panose="020B0604020202020204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210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505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30095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390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6.xml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8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4.xml"/><Relationship Id="rId2" Type="http://schemas.openxmlformats.org/officeDocument/2006/relationships/image" Target="../media/image34.jpeg"/><Relationship Id="rId1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7.xml"/><Relationship Id="rId1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slide" Target="slide16.xml"/><Relationship Id="rId7" Type="http://schemas.openxmlformats.org/officeDocument/2006/relationships/slide" Target="slide15.xml"/><Relationship Id="rId6" Type="http://schemas.openxmlformats.org/officeDocument/2006/relationships/slide" Target="slide14.xml"/><Relationship Id="rId5" Type="http://schemas.openxmlformats.org/officeDocument/2006/relationships/slide" Target="slide8.xml"/><Relationship Id="rId4" Type="http://schemas.openxmlformats.org/officeDocument/2006/relationships/slide" Target="slide7.xml"/><Relationship Id="rId3" Type="http://schemas.openxmlformats.org/officeDocument/2006/relationships/slide" Target="slide6.xml"/><Relationship Id="rId2" Type="http://schemas.openxmlformats.org/officeDocument/2006/relationships/slide" Target="slide4.xml"/><Relationship Id="rId1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7.xml"/><Relationship Id="rId1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6.xml"/><Relationship Id="rId1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mtClean="0">
                <a:solidFill>
                  <a:srgbClr val="FF0000"/>
                </a:solidFill>
              </a:rPr>
              <a:t>Carte De Bus</a:t>
            </a:r>
            <a:endParaRPr lang="fr-FR">
              <a:solidFill>
                <a:srgbClr val="FF0000"/>
              </a:solidFill>
            </a:endParaRPr>
          </a:p>
        </p:txBody>
      </p:sp>
      <p:pic>
        <p:nvPicPr>
          <p:cNvPr id="2" name="Espace réservé du contenu 1" descr="bus ico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797675" y="539115"/>
            <a:ext cx="857250" cy="857250"/>
          </a:xfrm>
          <a:prstGeom prst="rect">
            <a:avLst/>
          </a:prstGeom>
        </p:spPr>
      </p:pic>
      <p:pic>
        <p:nvPicPr>
          <p:cNvPr id="6" name="Image 5" descr="CarteOpu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078" y="2211834"/>
            <a:ext cx="4358086" cy="309634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  <a:headEnd/>
            <a:tailEnd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ZoneTexte 6"/>
          <p:cNvSpPr txBox="1"/>
          <p:nvPr/>
        </p:nvSpPr>
        <p:spPr>
          <a:xfrm>
            <a:off x="0" y="5500702"/>
            <a:ext cx="3203848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slope"/>
            </a:sp3d>
          </a:bodyPr>
          <a:lstStyle/>
          <a:p>
            <a:pPr algn="ctr"/>
            <a:r>
              <a:rPr lang="fr-FR" dirty="0" err="1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Franklin Gothic Heavy" pitchFamily="34" charset="0"/>
              </a:rPr>
              <a:t>Matteï</a:t>
            </a:r>
            <a:r>
              <a:rPr lang="fr-FR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Franklin Gothic Heavy" pitchFamily="34" charset="0"/>
              </a:rPr>
              <a:t> Olivier</a:t>
            </a:r>
            <a:endParaRPr lang="fr-FR" dirty="0" smtClean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Franklin Gothic Heavy" pitchFamily="34" charset="0"/>
            </a:endParaRPr>
          </a:p>
          <a:p>
            <a:pPr algn="ctr"/>
            <a:r>
              <a:rPr lang="fr-FR" dirty="0" err="1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Franklin Gothic Heavy" pitchFamily="34" charset="0"/>
              </a:rPr>
              <a:t>Wattelet</a:t>
            </a:r>
            <a:r>
              <a:rPr lang="fr-FR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Franklin Gothic Heavy" pitchFamily="34" charset="0"/>
              </a:rPr>
              <a:t> Léo</a:t>
            </a:r>
            <a:endParaRPr lang="fr-FR" dirty="0" smtClean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Franklin Gothic Heavy" pitchFamily="34" charset="0"/>
            </a:endParaRPr>
          </a:p>
          <a:p>
            <a:pPr algn="ctr"/>
            <a:r>
              <a:rPr lang="fr-FR" dirty="0" err="1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Franklin Gothic Heavy" pitchFamily="34" charset="0"/>
              </a:rPr>
              <a:t>Abonneau</a:t>
            </a:r>
            <a:r>
              <a:rPr lang="fr-FR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Franklin Gothic Heavy" pitchFamily="34" charset="0"/>
              </a:rPr>
              <a:t> Benjamin</a:t>
            </a:r>
            <a:endParaRPr lang="fr-FR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Franklin Gothic Heavy" pitchFamily="34" charset="0"/>
            </a:endParaRPr>
          </a:p>
        </p:txBody>
      </p:sp>
      <p:pic>
        <p:nvPicPr>
          <p:cNvPr id="5" name="Espace réservé du contenu 4" descr="rfidlogo1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 rot="1020000">
            <a:off x="7729855" y="2286635"/>
            <a:ext cx="600710" cy="600710"/>
          </a:xfrm>
          <a:prstGeom prst="rect">
            <a:avLst/>
          </a:prstGeom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2" presetClass="entr" presetSubtype="4" fill="hold" grpId="17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7" grpId="0"/>
      <p:bldP spid="7" grpId="1"/>
      <p:bldP spid="7" grpId="2"/>
      <p:bldP spid="7" grpId="3"/>
      <p:bldP spid="7" grpId="4"/>
      <p:bldP spid="7" grpId="5"/>
      <p:bldP spid="7" grpId="6"/>
      <p:bldP spid="7" grpId="7"/>
      <p:bldP spid="7" grpId="8"/>
      <p:bldP spid="7" grpId="9"/>
      <p:bldP spid="7" grpId="10"/>
      <p:bldP spid="7" grpId="11"/>
      <p:bldP spid="7" grpId="12"/>
      <p:bldP spid="7" grpId="13"/>
      <p:bldP spid="7" grpId="14"/>
      <p:bldP spid="7" grpId="15"/>
      <p:bldP spid="7" grpId="16"/>
      <p:bldP spid="7" grpId="17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i="1" dirty="0" smtClean="0">
                <a:sym typeface="+mn-ea"/>
              </a:rPr>
              <a:t>V. Explication programme </a:t>
            </a:r>
            <a:br>
              <a:rPr lang="fr-FR" i="1" dirty="0" smtClean="0">
                <a:sym typeface="+mn-ea"/>
              </a:rPr>
            </a:br>
            <a:r>
              <a:rPr lang="fr-FR" i="1" dirty="0" smtClean="0">
                <a:sym typeface="+mn-ea"/>
              </a:rPr>
              <a:t>(ReadWriter)</a:t>
            </a:r>
            <a:endParaRPr lang="fr-FR" altLang="en-US"/>
          </a:p>
        </p:txBody>
      </p:sp>
      <p:pic>
        <p:nvPicPr>
          <p:cNvPr id="8" name="Espace réservé du contenu 7" descr="ReadWriter 3.1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927860" y="1570990"/>
            <a:ext cx="5288280" cy="2722245"/>
          </a:xfrm>
          <a:prstGeom prst="rect">
            <a:avLst/>
          </a:prstGeom>
        </p:spPr>
      </p:pic>
      <p:pic>
        <p:nvPicPr>
          <p:cNvPr id="9" name="Espace réservé du contenu 8" descr="ReadWriter 3.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27860" y="4293235"/>
            <a:ext cx="5288280" cy="2481580"/>
          </a:xfrm>
          <a:prstGeom prst="rect">
            <a:avLst/>
          </a:prstGeom>
        </p:spPr>
      </p:pic>
    </p:spTree>
  </p:cSld>
  <p:clrMapOvr>
    <a:masterClrMapping/>
  </p:clrMapOvr>
  <p:transition>
    <p:pull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i="1" dirty="0" smtClean="0">
                <a:sym typeface="+mn-ea"/>
              </a:rPr>
              <a:t>V. Explication programme </a:t>
            </a:r>
            <a:br>
              <a:rPr lang="fr-FR" i="1" dirty="0" smtClean="0">
                <a:sym typeface="+mn-ea"/>
              </a:rPr>
            </a:br>
            <a:r>
              <a:rPr lang="fr-FR" i="1" dirty="0" smtClean="0">
                <a:sym typeface="+mn-ea"/>
              </a:rPr>
              <a:t>(ReadWriter)</a:t>
            </a:r>
            <a:endParaRPr lang="fr-FR" altLang="en-US"/>
          </a:p>
        </p:txBody>
      </p:sp>
      <p:pic>
        <p:nvPicPr>
          <p:cNvPr id="4" name="Espace réservé du contenu 3" descr="ReadWrit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54823" y="1827530"/>
            <a:ext cx="5634355" cy="4572000"/>
          </a:xfrm>
          <a:prstGeom prst="rect">
            <a:avLst/>
          </a:prstGeom>
        </p:spPr>
      </p:pic>
    </p:spTree>
  </p:cSld>
  <p:clrMapOvr>
    <a:masterClrMapping/>
  </p:clrMapOvr>
  <p:transition>
    <p:split orient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i="1" dirty="0" smtClean="0">
                <a:sym typeface="+mn-ea"/>
              </a:rPr>
              <a:t>V. Explication programme </a:t>
            </a:r>
            <a:br>
              <a:rPr lang="fr-FR" i="1" dirty="0" smtClean="0">
                <a:sym typeface="+mn-ea"/>
              </a:rPr>
            </a:br>
            <a:r>
              <a:rPr lang="fr-FR" i="1" dirty="0" smtClean="0">
                <a:sym typeface="+mn-ea"/>
              </a:rPr>
              <a:t>(ReadWriter)</a:t>
            </a:r>
            <a:endParaRPr lang="fr-FR" altLang="en-US"/>
          </a:p>
        </p:txBody>
      </p:sp>
      <p:pic>
        <p:nvPicPr>
          <p:cNvPr id="4" name="Espace réservé du contenu 3" descr="ReadWriter 5.1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992630" y="1612900"/>
            <a:ext cx="5158740" cy="2701290"/>
          </a:xfrm>
          <a:prstGeom prst="rect">
            <a:avLst/>
          </a:prstGeom>
        </p:spPr>
      </p:pic>
      <p:pic>
        <p:nvPicPr>
          <p:cNvPr id="11" name="Espace réservé du contenu 10" descr="ReadWriter 5.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92630" y="4314190"/>
            <a:ext cx="5158740" cy="2531110"/>
          </a:xfrm>
          <a:prstGeom prst="rect">
            <a:avLst/>
          </a:prstGeom>
        </p:spPr>
      </p:pic>
    </p:spTree>
  </p:cSld>
  <p:clrMapOvr>
    <a:masterClrMapping/>
  </p:clrMapOvr>
  <p:transition>
    <p:check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du contenu 10" descr="SerialGet 1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325495" y="1622425"/>
            <a:ext cx="2493010" cy="4526280"/>
          </a:xfrm>
          <a:prstGeom prst="rect">
            <a:avLst/>
          </a:prstGeom>
        </p:spPr>
      </p:pic>
      <p:pic>
        <p:nvPicPr>
          <p:cNvPr id="12" name="Espace réservé du contenu 11" descr="SerialGet 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148013" y="1666240"/>
            <a:ext cx="2847975" cy="443865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i="1" dirty="0" smtClean="0">
                <a:sym typeface="+mn-ea"/>
              </a:rPr>
              <a:t>V. Explication programme </a:t>
            </a:r>
            <a:br>
              <a:rPr lang="fr-FR" i="1" dirty="0" smtClean="0">
                <a:sym typeface="+mn-ea"/>
              </a:rPr>
            </a:br>
            <a:r>
              <a:rPr lang="fr-FR" i="1" dirty="0" smtClean="0">
                <a:sym typeface="+mn-ea"/>
              </a:rPr>
              <a:t>(Serialget)</a:t>
            </a:r>
            <a:endParaRPr lang="fr-FR" altLang="en-US"/>
          </a:p>
        </p:txBody>
      </p:sp>
      <p:pic>
        <p:nvPicPr>
          <p:cNvPr id="8" name="Image 7" descr="Serialget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3" y="1532890"/>
            <a:ext cx="9103995" cy="5374640"/>
          </a:xfrm>
          <a:prstGeom prst="rect">
            <a:avLst/>
          </a:prstGeom>
        </p:spPr>
      </p:pic>
      <p:sp>
        <p:nvSpPr>
          <p:cNvPr id="13" name="Zone de texte 12"/>
          <p:cNvSpPr txBox="1"/>
          <p:nvPr/>
        </p:nvSpPr>
        <p:spPr>
          <a:xfrm>
            <a:off x="3148330" y="6487160"/>
            <a:ext cx="35242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en-US">
                <a:ln>
                  <a:solidFill>
                    <a:srgbClr val="00B0F0"/>
                  </a:solidFill>
                </a:ln>
                <a:sym typeface="+mn-ea"/>
              </a:rPr>
              <a:t>Programme sur le pc</a:t>
            </a:r>
            <a:endParaRPr lang="fr-FR" altLang="en-US">
              <a:ln>
                <a:solidFill>
                  <a:srgbClr val="00B0F0"/>
                </a:solidFill>
              </a:ln>
              <a:sym typeface="+mn-ea"/>
            </a:endParaRPr>
          </a:p>
          <a:p>
            <a:endParaRPr lang="fr-FR" altLang="en-US">
              <a:ln>
                <a:solidFill>
                  <a:srgbClr val="00B0F0"/>
                </a:solidFill>
              </a:ln>
              <a:sym typeface="+mn-ea"/>
            </a:endParaRPr>
          </a:p>
        </p:txBody>
      </p:sp>
    </p:spTree>
  </p:cSld>
  <p:clrMapOvr>
    <a:masterClrMapping/>
  </p:clrMapOvr>
  <p:transition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3" presetClass="entr" presetSubtype="10" fill="hold" grpId="18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5" presetClass="emph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discrete" valueType="str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7" presetClass="exit" presetSubtype="0" fill="hold" grpId="6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discrete" valueType="clr">
                                      <p:cBhvr override="childStyle">
                                        <p:cTn id="44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5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7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99"/>
                            </p:stCondLst>
                            <p:childTnLst>
                              <p:par>
                                <p:cTn id="49" presetID="26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" decel="100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" decel="100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58" presetClass="entr" presetSubtype="0" ac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3" grpId="0"/>
      <p:bldP spid="13" grpId="1"/>
      <p:bldP spid="13" grpId="2"/>
      <p:bldP spid="13" grpId="3"/>
      <p:bldP spid="13" grpId="4"/>
      <p:bldP spid="13" grpId="5"/>
      <p:bldP spid="13" grpId="6"/>
      <p:bldP spid="13" grpId="7"/>
      <p:bldP spid="13" grpId="8"/>
      <p:bldP spid="13" grpId="9"/>
      <p:bldP spid="13" grpId="10"/>
      <p:bldP spid="13" grpId="11"/>
      <p:bldP spid="13" grpId="12"/>
      <p:bldP spid="13" grpId="13"/>
      <p:bldP spid="13" grpId="14"/>
      <p:bldP spid="13" grpId="15"/>
      <p:bldP spid="13" grpId="16"/>
      <p:bldP spid="13" grpId="17"/>
      <p:bldP spid="13" grpId="18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3200" i="1" dirty="0" err="1" smtClean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VI.Visual</a:t>
            </a:r>
            <a:r>
              <a:rPr lang="fr-FR" sz="3200" i="1" dirty="0" smtClean="0">
                <a:ln w="12700" cmpd="sng">
                  <a:solidFill>
                    <a:srgbClr val="FFC000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 Studio</a:t>
            </a:r>
            <a:br>
              <a:rPr lang="fr-FR" sz="3200" i="1" dirty="0" smtClean="0"/>
            </a:br>
            <a:endParaRPr lang="fr-FR" dirty="0"/>
          </a:p>
        </p:txBody>
      </p:sp>
      <p:pic>
        <p:nvPicPr>
          <p:cNvPr id="4" name="Espace réservé du contenu 3" descr="Visual Studio detailer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7313" y="1093470"/>
            <a:ext cx="8969375" cy="5306060"/>
          </a:xfrm>
          <a:prstGeom prst="rect">
            <a:avLst/>
          </a:prstGeom>
          <a:ln>
            <a:noFill/>
          </a:ln>
        </p:spPr>
      </p:pic>
      <p:pic>
        <p:nvPicPr>
          <p:cNvPr id="5" name="Image 4" descr="ID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8596" y="1857364"/>
            <a:ext cx="2000264" cy="15001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071546"/>
            <a:ext cx="571504" cy="2143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noFill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entr" presetSubtype="0" accel="10000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99"/>
                            </p:stCondLst>
                            <p:childTnLst>
                              <p:par>
                                <p:cTn id="13" presetID="18" presetClass="entr" presetSubtype="1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4" presetClass="exit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3200" i="1" dirty="0" err="1" smtClean="0"/>
              <a:t>VII.Arduino</a:t>
            </a:r>
            <a:r>
              <a:rPr lang="fr-FR" sz="3200" i="1" dirty="0" smtClean="0"/>
              <a:t> et LCD</a:t>
            </a:r>
            <a:br>
              <a:rPr lang="fr-FR" sz="3200" i="1" dirty="0" smtClean="0"/>
            </a:br>
            <a:endParaRPr lang="fr-FR" dirty="0"/>
          </a:p>
        </p:txBody>
      </p:sp>
      <p:pic>
        <p:nvPicPr>
          <p:cNvPr id="3" name="Espace réservé du contenu 2" descr="LCD et Arduino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70685" y="1501140"/>
            <a:ext cx="5802630" cy="4556760"/>
          </a:xfrm>
          <a:prstGeom prst="rect">
            <a:avLst/>
          </a:prstGeom>
          <a:ln>
            <a:noFill/>
          </a:ln>
          <a:effectLst>
            <a:softEdge rad="63500"/>
          </a:effectLst>
        </p:spPr>
      </p:pic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3200" i="1" dirty="0" err="1" smtClean="0"/>
              <a:t>VIII.Conclusion</a:t>
            </a:r>
            <a:br>
              <a:rPr lang="fr-FR" sz="3200" i="1" dirty="0" smtClean="0"/>
            </a:br>
            <a:endParaRPr lang="fr-FR" dirty="0"/>
          </a:p>
        </p:txBody>
      </p:sp>
      <p:sp>
        <p:nvSpPr>
          <p:cNvPr id="6" name="Zone de texte 5"/>
          <p:cNvSpPr txBox="1"/>
          <p:nvPr/>
        </p:nvSpPr>
        <p:spPr>
          <a:xfrm>
            <a:off x="290195" y="1576070"/>
            <a:ext cx="872998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en-US"/>
              <a:t>Nous n' avons pas fini le projet actuellement . Il nous reste:</a:t>
            </a:r>
            <a:endParaRPr lang="fr-FR" altLang="en-US"/>
          </a:p>
          <a:p>
            <a:endParaRPr lang="fr-FR" altLang="en-US"/>
          </a:p>
          <a:p>
            <a:r>
              <a:rPr lang="fr-FR" altLang="en-US"/>
              <a:t>- Combiner le programme du Lecteur RFID avec celui d' Arduino (ReadWriter , </a:t>
            </a:r>
            <a:r>
              <a:rPr lang="fr-FR" altLang="en-US">
                <a:sym typeface="+mn-ea"/>
              </a:rPr>
              <a:t>permettant l'envoi de données et la réception des données</a:t>
            </a:r>
            <a:r>
              <a:rPr lang="fr-FR" altLang="en-US"/>
              <a:t> )</a:t>
            </a:r>
            <a:endParaRPr lang="fr-FR" altLang="en-US"/>
          </a:p>
          <a:p>
            <a:endParaRPr lang="fr-FR" altLang="en-US"/>
          </a:p>
          <a:p>
            <a:r>
              <a:rPr lang="fr-FR" altLang="en-US"/>
              <a:t>- Combiner le programme en Visual Basic (Serialget, permettant l'envoi de données et la réception des données) avec le programme permettant la demande à la Base De Données (BDD)</a:t>
            </a:r>
            <a:endParaRPr lang="fr-FR" altLang="en-US"/>
          </a:p>
        </p:txBody>
      </p:sp>
    </p:spTree>
  </p:cSld>
  <p:clrMapOvr>
    <a:masterClrMapping/>
  </p:clrMapOvr>
  <p:transition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3" fill="hold" grpId="7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64" presetClass="path" presetSubtype="0" accel="50000" decel="50000" fill="hold" grpId="2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0,051111 0,542037 L -0,051111 0,292037 " pathEditMode="relative" rAng="0" ptsTypes="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  <p:bldP spid="6" grpId="3"/>
      <p:bldP spid="6" grpId="4"/>
      <p:bldP spid="6" grpId="5"/>
      <p:bldP spid="6" grpId="6"/>
      <p:bldP spid="6" grpId="7"/>
      <p:bldP spid="6" grpId="8"/>
      <p:bldP spid="6" grpId="9"/>
      <p:bldP spid="6" grpId="10"/>
      <p:bldP spid="6" grpId="11"/>
      <p:bldP spid="6" grpId="12"/>
      <p:bldP spid="6" grpId="13"/>
      <p:bldP spid="6" grpId="14"/>
      <p:bldP spid="6" grpId="15"/>
      <p:bldP spid="6" grpId="16"/>
      <p:bldP spid="6" grpId="17"/>
      <p:bldP spid="6" grpId="18"/>
      <p:bldP spid="6" grpId="19"/>
      <p:bldP spid="6" grpId="20"/>
      <p:bldP spid="6" grpId="21"/>
      <p:bldP spid="6" grpId="2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>
                <a:solidFill>
                  <a:schemeClr val="accent2">
                    <a:lumMod val="75000"/>
                  </a:schemeClr>
                </a:solidFill>
              </a:rPr>
              <a:t>Sommaire:</a:t>
            </a:r>
            <a:endParaRPr lang="fr-FR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187624" y="1412776"/>
            <a:ext cx="7488832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i="1" dirty="0" err="1" smtClean="0">
                <a:hlinkClick r:id="rId1" action="ppaction://hlinksldjump"/>
              </a:rPr>
              <a:t>I.Cahier</a:t>
            </a:r>
            <a:r>
              <a:rPr lang="fr-FR" sz="3600" i="1" dirty="0" smtClean="0">
                <a:hlinkClick r:id="rId1" action="ppaction://hlinksldjump"/>
              </a:rPr>
              <a:t> des charges</a:t>
            </a:r>
            <a:endParaRPr lang="fr-FR" sz="3600" i="1" dirty="0" smtClean="0"/>
          </a:p>
          <a:p>
            <a:pPr algn="ctr"/>
            <a:r>
              <a:rPr lang="fr-FR" sz="3600" i="1" dirty="0" err="1" smtClean="0">
                <a:hlinkClick r:id="rId2" action="ppaction://hlinksldjump"/>
              </a:rPr>
              <a:t>II.Carte</a:t>
            </a:r>
            <a:r>
              <a:rPr lang="fr-FR" sz="3600" i="1" dirty="0" smtClean="0">
                <a:hlinkClick r:id="rId2" action="ppaction://hlinksldjump"/>
              </a:rPr>
              <a:t> mentale (en 2 partie)</a:t>
            </a:r>
            <a:endParaRPr lang="fr-FR" sz="3600" i="1" dirty="0" smtClean="0"/>
          </a:p>
          <a:p>
            <a:pPr algn="ctr"/>
            <a:r>
              <a:rPr lang="fr-FR" sz="3600" i="1" dirty="0" err="1" smtClean="0">
                <a:hlinkClick r:id="rId3" action="ppaction://hlinksldjump"/>
              </a:rPr>
              <a:t>III.Diagramme</a:t>
            </a:r>
            <a:r>
              <a:rPr lang="fr-FR" sz="3600" i="1" dirty="0" smtClean="0">
                <a:hlinkClick r:id="rId3" action="ppaction://hlinksldjump"/>
              </a:rPr>
              <a:t> IBD</a:t>
            </a:r>
            <a:endParaRPr lang="fr-FR" sz="3600" i="1" dirty="0" smtClean="0"/>
          </a:p>
          <a:p>
            <a:pPr algn="ctr"/>
            <a:r>
              <a:rPr lang="fr-FR" sz="3600" i="1" dirty="0" err="1" smtClean="0">
                <a:hlinkClick r:id="rId4" action="ppaction://hlinksldjump"/>
              </a:rPr>
              <a:t>IV.Développement</a:t>
            </a:r>
            <a:r>
              <a:rPr lang="fr-FR" sz="3600" i="1" dirty="0" smtClean="0">
                <a:hlinkClick r:id="rId4" action="ppaction://hlinksldjump"/>
              </a:rPr>
              <a:t> durable</a:t>
            </a:r>
            <a:endParaRPr lang="fr-FR" sz="3600" i="1" dirty="0" smtClean="0"/>
          </a:p>
          <a:p>
            <a:pPr algn="ctr"/>
            <a:r>
              <a:rPr lang="fr-FR" sz="3600" i="1" dirty="0" smtClean="0">
                <a:hlinkClick r:id="rId5" action="ppaction://hlinksldjump"/>
              </a:rPr>
              <a:t>V. Explication programme </a:t>
            </a:r>
            <a:endParaRPr lang="fr-FR" sz="3600" i="1" dirty="0" smtClean="0"/>
          </a:p>
          <a:p>
            <a:pPr algn="ctr"/>
            <a:r>
              <a:rPr lang="fr-FR" sz="3600" i="1" dirty="0" err="1" smtClean="0">
                <a:hlinkClick r:id="rId6" action="ppaction://hlinksldjump"/>
              </a:rPr>
              <a:t>VI.Visual</a:t>
            </a:r>
            <a:r>
              <a:rPr lang="fr-FR" sz="3600" i="1" dirty="0" smtClean="0">
                <a:hlinkClick r:id="rId6" action="ppaction://hlinksldjump"/>
              </a:rPr>
              <a:t> Studio</a:t>
            </a:r>
            <a:endParaRPr lang="fr-FR" sz="3600" i="1" dirty="0" smtClean="0"/>
          </a:p>
          <a:p>
            <a:pPr algn="ctr"/>
            <a:r>
              <a:rPr lang="fr-FR" sz="3600" i="1" dirty="0" err="1" smtClean="0">
                <a:hlinkClick r:id="rId7" action="ppaction://hlinksldjump"/>
              </a:rPr>
              <a:t>VII.Arduino</a:t>
            </a:r>
            <a:r>
              <a:rPr lang="fr-FR" sz="3600" i="1" dirty="0" smtClean="0">
                <a:hlinkClick r:id="rId7" action="ppaction://hlinksldjump"/>
              </a:rPr>
              <a:t> et LCD</a:t>
            </a:r>
            <a:endParaRPr lang="fr-FR" sz="3600" i="1" dirty="0" smtClean="0"/>
          </a:p>
          <a:p>
            <a:pPr algn="ctr"/>
            <a:r>
              <a:rPr lang="fr-FR" sz="3600" i="1" dirty="0" err="1" smtClean="0">
                <a:hlinkClick r:id="rId8" action="ppaction://hlinksldjump"/>
              </a:rPr>
              <a:t>VIII.Conclusion</a:t>
            </a:r>
            <a:endParaRPr lang="fr-FR" sz="3600" i="1" dirty="0"/>
          </a:p>
        </p:txBody>
      </p:sp>
    </p:spTree>
  </p:cSld>
  <p:clrMapOvr>
    <a:masterClrMapping/>
  </p:clrMapOvr>
  <p:transition>
    <p:comb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4400" i="1" dirty="0" err="1" smtClean="0"/>
              <a:t>I.Cahier</a:t>
            </a:r>
            <a:r>
              <a:rPr lang="fr-FR" sz="4400" i="1" dirty="0" smtClean="0"/>
              <a:t> des charges</a:t>
            </a:r>
            <a:br>
              <a:rPr lang="fr-FR" sz="4400" i="1" dirty="0" smtClean="0"/>
            </a:br>
            <a:endParaRPr lang="fr-FR" dirty="0"/>
          </a:p>
        </p:txBody>
      </p:sp>
      <p:pic>
        <p:nvPicPr>
          <p:cNvPr id="7" name="Espace réservé du contenu 6" descr="Cahier des charges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7158" y="1071546"/>
            <a:ext cx="7689563" cy="5572164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2" grpId="2"/>
      <p:bldP spid="2" grpId="3"/>
      <p:bldP spid="2" grpId="4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altLang="en-US" dirty="0"/>
              <a:t>II.Carte mentale (1) en groupe</a:t>
            </a:r>
            <a:endParaRPr lang="fr-FR" altLang="en-US" dirty="0"/>
          </a:p>
        </p:txBody>
      </p:sp>
      <p:pic>
        <p:nvPicPr>
          <p:cNvPr id="6" name="Espace réservé du contenu 5" descr="General Gant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57200" y="2365375"/>
            <a:ext cx="4038600" cy="261429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7" name="Espace réservé du contenu 6" descr="General1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48200" y="2364740"/>
            <a:ext cx="4038600" cy="2614295"/>
          </a:xfrm>
          <a:prstGeom prst="rect">
            <a:avLst/>
          </a:prstGeom>
        </p:spPr>
      </p:pic>
      <p:sp>
        <p:nvSpPr>
          <p:cNvPr id="2" name="Zone de texte 1"/>
          <p:cNvSpPr txBox="1"/>
          <p:nvPr/>
        </p:nvSpPr>
        <p:spPr>
          <a:xfrm>
            <a:off x="1024255" y="5113655"/>
            <a:ext cx="2647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en-US"/>
              <a:t>Au court de L'année</a:t>
            </a:r>
            <a:endParaRPr lang="fr-FR" altLang="en-US"/>
          </a:p>
        </p:txBody>
      </p:sp>
      <p:sp>
        <p:nvSpPr>
          <p:cNvPr id="3" name="Zone de texte 2"/>
          <p:cNvSpPr txBox="1"/>
          <p:nvPr/>
        </p:nvSpPr>
        <p:spPr>
          <a:xfrm>
            <a:off x="5476875" y="1915160"/>
            <a:ext cx="2268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en-US"/>
              <a:t>En Début d'année</a:t>
            </a:r>
            <a:endParaRPr lang="fr-F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3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5" grpId="2"/>
      <p:bldP spid="5" grpId="3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altLang="en-US" dirty="0"/>
              <a:t>II.Carte mentale (2) de ma partie</a:t>
            </a:r>
            <a:endParaRPr lang="fr-FR" altLang="en-US" dirty="0"/>
          </a:p>
        </p:txBody>
      </p:sp>
      <p:pic>
        <p:nvPicPr>
          <p:cNvPr id="5" name="Espace réservé du contenu 4" descr="Olivier1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20345" y="1851025"/>
            <a:ext cx="4269105" cy="3298190"/>
          </a:xfrm>
          <a:prstGeom prst="rect">
            <a:avLst/>
          </a:prstGeom>
        </p:spPr>
      </p:pic>
      <p:pic>
        <p:nvPicPr>
          <p:cNvPr id="6" name="Espace réservé du contenu 5" descr="Olivier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64405" y="1851025"/>
            <a:ext cx="4032250" cy="3298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9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  <p:bldP spid="2" grpId="5"/>
      <p:bldP spid="2" grpId="6"/>
      <p:bldP spid="2" grpId="7"/>
      <p:bldP spid="2" grpId="8"/>
      <p:bldP spid="2" grpId="9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37670" y="167668"/>
            <a:ext cx="7429499" cy="1478570"/>
          </a:xfrm>
        </p:spPr>
        <p:txBody>
          <a:bodyPr/>
          <a:lstStyle/>
          <a:p>
            <a:pPr algn="ctr"/>
            <a:r>
              <a:rPr lang="fr-FR" i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sym typeface="+mn-ea"/>
              </a:rPr>
              <a:t>III.Diagramme</a:t>
            </a:r>
            <a:r>
              <a:rPr lang="fr-FR" i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sym typeface="+mn-ea"/>
              </a:rPr>
              <a:t> IBD</a:t>
            </a:r>
            <a:endParaRPr lang="fr-FR" altLang="en-US" i="1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sym typeface="+mn-ea"/>
            </a:endParaRPr>
          </a:p>
        </p:txBody>
      </p:sp>
      <p:pic>
        <p:nvPicPr>
          <p:cNvPr id="5" name="Espace réservé du contenu 4" descr="DIAG_IBD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27125" y="1590040"/>
            <a:ext cx="6889750" cy="4526280"/>
          </a:xfrm>
          <a:prstGeom prst="rect">
            <a:avLst/>
          </a:prstGeom>
          <a:ln w="12700" cmpd="sng">
            <a:solidFill>
              <a:schemeClr val="accent2"/>
            </a:solidFill>
            <a:prstDash val="sysDot"/>
          </a:ln>
          <a:effectLst>
            <a:softEdge rad="63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fr-FR" altLang="en-US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L'ecran en veille</a:t>
            </a:r>
            <a:endParaRPr lang="fr-FR" altLang="en-US">
              <a:ln>
                <a:solidFill>
                  <a:schemeClr val="accent6">
                    <a:lumMod val="75000"/>
                  </a:schemeClr>
                </a:solidFill>
              </a:ln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isometricOffAxis1Right"/>
              <a:lightRig rig="threePt" dir="t"/>
            </a:scene3d>
          </a:bodyPr>
          <a:lstStyle/>
          <a:p>
            <a:pPr algn="ctr"/>
            <a:r>
              <a:rPr lang="fr-FR" altLang="en-US" dirty="0"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IV.Développement durable</a:t>
            </a:r>
            <a:endParaRPr lang="fr-FR" altLang="en-US"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pic>
        <p:nvPicPr>
          <p:cNvPr id="3" name="Espace réservé du contenu 2" descr="LCD merci de patienter"/>
          <p:cNvPicPr>
            <a:picLocks noGrp="1" noChangeAspect="1"/>
          </p:cNvPicPr>
          <p:nvPr>
            <p:ph sz="quarter" idx="4"/>
          </p:nvPr>
        </p:nvPicPr>
        <p:blipFill>
          <a:blip r:embed="rId1"/>
          <a:stretch>
            <a:fillRect/>
          </a:stretch>
        </p:blipFill>
        <p:spPr>
          <a:xfrm rot="16200000">
            <a:off x="5156200" y="2416175"/>
            <a:ext cx="3023870" cy="3913505"/>
          </a:xfrm>
          <a:prstGeom prst="rect">
            <a:avLst/>
          </a:prstGeom>
        </p:spPr>
      </p:pic>
      <p:sp>
        <p:nvSpPr>
          <p:cNvPr id="6" name="Espace réservé du texte 5"/>
          <p:cNvSpPr>
            <a:spLocks noGrp="1"/>
          </p:cNvSpPr>
          <p:nvPr>
            <p:ph type="body" idx="3"/>
          </p:nvPr>
        </p:nvSpPr>
        <p:spPr>
          <a:xfrm>
            <a:off x="4648200" y="1399593"/>
            <a:ext cx="4040188" cy="762000"/>
          </a:xfrm>
        </p:spPr>
        <p:txBody>
          <a:bodyPr/>
          <a:lstStyle/>
          <a:p>
            <a:pPr algn="ctr"/>
            <a:r>
              <a:rPr lang="fr-FR" altLang="en-US">
                <a:ln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L'écran en marche</a:t>
            </a:r>
            <a:endParaRPr lang="fr-FR" altLang="en-US">
              <a:ln>
                <a:solidFill>
                  <a:schemeClr val="accent2">
                    <a:lumMod val="75000"/>
                  </a:schemeClr>
                </a:solidFill>
              </a:ln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8" name="Espace réservé du contenu 7" descr="LCD en veille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59105" y="2861310"/>
            <a:ext cx="4038600" cy="3028950"/>
          </a:xfrm>
          <a:prstGeom prst="rect">
            <a:avLst/>
          </a:prstGeom>
        </p:spPr>
      </p:pic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5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mph" presetSubtype="0" repeatCount="2000" fill="hold" grpId="19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uiExpand="1" build="p"/>
      <p:bldP spid="5" grpId="0"/>
      <p:bldP spid="5" grpId="1"/>
      <p:bldP spid="5" grpId="2"/>
      <p:bldP spid="5" grpId="3"/>
      <p:bldP spid="5" grpId="5"/>
      <p:bldP spid="6" grpId="0" animBg="1" build="p"/>
      <p:bldP spid="6" grpId="1" animBg="1" build="p"/>
      <p:bldP spid="6" grpId="2" animBg="1" build="p"/>
      <p:bldP spid="6" grpId="3" animBg="1" build="p"/>
      <p:bldP spid="6" grpId="4" animBg="1" build="p"/>
      <p:bldP spid="6" grpId="5" animBg="1" build="p"/>
      <p:bldP spid="6" grpId="6" animBg="1" build="p"/>
      <p:bldP spid="6" grpId="7" animBg="1" build="p"/>
      <p:bldP spid="6" grpId="8" animBg="1" build="p"/>
      <p:bldP spid="6" grpId="9" animBg="1" build="p"/>
      <p:bldP spid="6" grpId="10" animBg="1" build="p"/>
      <p:bldP spid="6" grpId="11" animBg="1" build="p"/>
      <p:bldP spid="6" grpId="12" animBg="1" build="p"/>
      <p:bldP spid="6" grpId="13" animBg="1" build="p"/>
      <p:bldP spid="6" grpId="14" animBg="1" build="p"/>
      <p:bldP spid="6" grpId="15" animBg="1" build="p"/>
      <p:bldP spid="6" grpId="16" animBg="1" build="p"/>
      <p:bldP spid="6" grpId="17" animBg="1" build="p"/>
      <p:bldP spid="6" grpId="18" animBg="1" build="p"/>
      <p:bldP spid="6" grpId="19" animBg="1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3200" i="1" dirty="0" smtClean="0"/>
              <a:t>V. Explication programme </a:t>
            </a:r>
            <a:br>
              <a:rPr lang="fr-FR" sz="3200" i="1" dirty="0" smtClean="0"/>
            </a:br>
            <a:r>
              <a:rPr lang="fr-FR" sz="3200" i="1" dirty="0" smtClean="0"/>
              <a:t>(ReadWriter)</a:t>
            </a:r>
            <a:br>
              <a:rPr lang="fr-FR" sz="3200" i="1" dirty="0" smtClean="0"/>
            </a:br>
            <a:endParaRPr lang="fr-FR" dirty="0"/>
          </a:p>
        </p:txBody>
      </p:sp>
      <p:pic>
        <p:nvPicPr>
          <p:cNvPr id="7" name="Espace réservé du contenu 6" descr="ReadWriter 1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334895" y="1470025"/>
            <a:ext cx="4188460" cy="4526280"/>
          </a:xfrm>
          <a:prstGeom prst="rect">
            <a:avLst/>
          </a:prstGeom>
        </p:spPr>
      </p:pic>
      <p:pic>
        <p:nvPicPr>
          <p:cNvPr id="3" name="Espace réservé du contenu 2" descr="Read Writer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6838" y="1082040"/>
            <a:ext cx="8950325" cy="5704546"/>
          </a:xfrm>
          <a:prstGeom prst="rect">
            <a:avLst/>
          </a:prstGeom>
        </p:spPr>
      </p:pic>
      <p:sp>
        <p:nvSpPr>
          <p:cNvPr id="4" name="Zone de texte 3"/>
          <p:cNvSpPr txBox="1"/>
          <p:nvPr/>
        </p:nvSpPr>
        <p:spPr>
          <a:xfrm>
            <a:off x="2620010" y="6486525"/>
            <a:ext cx="3903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en-US">
                <a:ln>
                  <a:solidFill>
                    <a:srgbClr val="FFC000"/>
                  </a:solidFill>
                </a:ln>
              </a:rPr>
              <a:t>Programme sur l'Arduino</a:t>
            </a:r>
            <a:endParaRPr lang="fr-FR" altLang="en-US">
              <a:ln>
                <a:solidFill>
                  <a:srgbClr val="FFC000"/>
                </a:solidFill>
              </a:ln>
            </a:endParaRPr>
          </a:p>
        </p:txBody>
      </p:sp>
    </p:spTree>
  </p:cSld>
  <p:clrMapOvr>
    <a:masterClrMapping/>
  </p:clrMapOvr>
  <p:transition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8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3" presetClass="entr" presetSubtype="10" fill="hold" grpId="6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35" presetClass="emph" presetSubtype="0" fill="hold" grpId="5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discrete" valueType="str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xit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2" presetClass="exit" presetSubtype="4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4" grpId="0"/>
      <p:bldP spid="4" grpId="1"/>
      <p:bldP spid="4" grpId="3"/>
      <p:bldP spid="4" grpId="4"/>
      <p:bldP spid="4" grpId="5"/>
      <p:bldP spid="4" grpId="6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i="1" dirty="0" smtClean="0">
                <a:sym typeface="+mn-ea"/>
              </a:rPr>
              <a:t>V. Explication programme </a:t>
            </a:r>
            <a:br>
              <a:rPr lang="fr-FR" i="1" dirty="0" smtClean="0">
                <a:sym typeface="+mn-ea"/>
              </a:rPr>
            </a:br>
            <a:r>
              <a:rPr lang="fr-FR" i="1" dirty="0" smtClean="0">
                <a:sym typeface="+mn-ea"/>
              </a:rPr>
              <a:t>(ReadWriter)</a:t>
            </a:r>
            <a:endParaRPr lang="fr-FR" altLang="en-US"/>
          </a:p>
        </p:txBody>
      </p:sp>
      <p:pic>
        <p:nvPicPr>
          <p:cNvPr id="4" name="Espace réservé du contenu 3" descr="ReadWriter 2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80235" y="1756410"/>
            <a:ext cx="5383530" cy="4572000"/>
          </a:xfrm>
          <a:prstGeom prst="rect">
            <a:avLst/>
          </a:prstGeom>
        </p:spPr>
      </p:pic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_rels/them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theme/theme1.xml><?xml version="1.0" encoding="utf-8"?>
<a:theme xmlns:a="http://schemas.openxmlformats.org/drawingml/2006/main" name="Apex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pulent">
  <a:themeElements>
    <a:clrScheme name="Mé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onderie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Fonderie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onderie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Papier">
  <a:themeElements>
    <a:clrScheme name="Papi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Papier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Papier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Verve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chnique">
  <a:themeElements>
    <a:clrScheme name="Urbai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Technique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echnique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0</TotalTime>
  <Words>1119</Words>
  <Application>WPS Presentation</Application>
  <PresentationFormat>Affichage à l'écran (4:3)</PresentationFormat>
  <Paragraphs>64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16</vt:i4>
      </vt:variant>
    </vt:vector>
  </HeadingPairs>
  <TitlesOfParts>
    <vt:vector size="51" baseType="lpstr">
      <vt:lpstr>Arial</vt:lpstr>
      <vt:lpstr>SimSun</vt:lpstr>
      <vt:lpstr>Wingdings</vt:lpstr>
      <vt:lpstr>Wingdings 2</vt:lpstr>
      <vt:lpstr>Wingdings</vt:lpstr>
      <vt:lpstr>Wingdings 3</vt:lpstr>
      <vt:lpstr>Wingdings 2</vt:lpstr>
      <vt:lpstr>Verdana</vt:lpstr>
      <vt:lpstr>Trebuchet MS</vt:lpstr>
      <vt:lpstr>Arial</vt:lpstr>
      <vt:lpstr>Franklin Gothic Heavy</vt:lpstr>
      <vt:lpstr>Rockwell</vt:lpstr>
      <vt:lpstr>Microsoft YaHei</vt:lpstr>
      <vt:lpstr/>
      <vt:lpstr>Arial Unicode MS</vt:lpstr>
      <vt:lpstr>Wingdings</vt:lpstr>
      <vt:lpstr>Calibri</vt:lpstr>
      <vt:lpstr>Lucida Sans</vt:lpstr>
      <vt:lpstr>Lucida Sans Unicode</vt:lpstr>
      <vt:lpstr>Book Antiqua</vt:lpstr>
      <vt:lpstr>Segoe Print</vt:lpstr>
      <vt:lpstr>Constantia</vt:lpstr>
      <vt:lpstr>Century Gothic</vt:lpstr>
      <vt:lpstr>Tw Cen MT</vt:lpstr>
      <vt:lpstr>Franklin Gothic Book</vt:lpstr>
      <vt:lpstr>Corbel</vt:lpstr>
      <vt:lpstr>Symbol</vt:lpstr>
      <vt:lpstr>Apex</vt:lpstr>
      <vt:lpstr>Opulent</vt:lpstr>
      <vt:lpstr>Fonderie</vt:lpstr>
      <vt:lpstr>Papier</vt:lpstr>
      <vt:lpstr>Verve</vt:lpstr>
      <vt:lpstr>Circuit</vt:lpstr>
      <vt:lpstr>Technique</vt:lpstr>
      <vt:lpstr>Module</vt:lpstr>
      <vt:lpstr>Carte De Bus</vt:lpstr>
      <vt:lpstr>Sommaire:</vt:lpstr>
      <vt:lpstr>I.Cahier des charges </vt:lpstr>
      <vt:lpstr>II.Carte mentale (1) en groupe</vt:lpstr>
      <vt:lpstr>II.Carte mentale (2) de ma partie</vt:lpstr>
      <vt:lpstr>III.Diagramme IBD</vt:lpstr>
      <vt:lpstr>IV.Développement durable</vt:lpstr>
      <vt:lpstr>V. Explication programme  (ReadWriter) </vt:lpstr>
      <vt:lpstr>V. Explication programme  (ReadWriter)</vt:lpstr>
      <vt:lpstr>V. Explication programme  (ReadWriter)</vt:lpstr>
      <vt:lpstr>V. Explication programme  (ReadWriter)</vt:lpstr>
      <vt:lpstr>V. Explication programme  (ReadWriter)</vt:lpstr>
      <vt:lpstr>V. Explication programme  (Serialget)</vt:lpstr>
      <vt:lpstr>VI.Visual Studio </vt:lpstr>
      <vt:lpstr>VII.Arduino et LCD </vt:lpstr>
      <vt:lpstr>VIII.Conclusion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Carte De Bus</dc:title>
  <dc:creator>PROFS</dc:creator>
  <cp:lastModifiedBy>cheru</cp:lastModifiedBy>
  <cp:revision>62</cp:revision>
  <dcterms:created xsi:type="dcterms:W3CDTF">2018-04-11T11:21:00Z</dcterms:created>
  <dcterms:modified xsi:type="dcterms:W3CDTF">2018-05-17T22:22:47Z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1036-10.2.0.6020</vt:lpwstr>
  </property>
</Properties>
</file>